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318" r:id="rId37"/>
    <p:sldId id="319" r:id="rId38"/>
    <p:sldId id="279" r:id="rId39"/>
    <p:sldId id="275" r:id="rId40"/>
    <p:sldId id="276" r:id="rId41"/>
    <p:sldId id="274" r:id="rId42"/>
    <p:sldId id="257" r:id="rId43"/>
    <p:sldId id="259" r:id="rId44"/>
    <p:sldId id="295" r:id="rId45"/>
    <p:sldId id="304" r:id="rId46"/>
    <p:sldId id="296" r:id="rId47"/>
    <p:sldId id="298" r:id="rId48"/>
    <p:sldId id="315" r:id="rId49"/>
    <p:sldId id="316" r:id="rId50"/>
    <p:sldId id="317" r:id="rId51"/>
    <p:sldId id="258" r:id="rId52"/>
    <p:sldId id="277" r:id="rId53"/>
    <p:sldId id="278" r:id="rId54"/>
    <p:sldId id="284" r:id="rId55"/>
    <p:sldId id="286" r:id="rId56"/>
    <p:sldId id="321" r:id="rId57"/>
    <p:sldId id="320" r:id="rId58"/>
    <p:sldId id="323" r:id="rId59"/>
    <p:sldId id="325" r:id="rId60"/>
    <p:sldId id="322" r:id="rId61"/>
    <p:sldId id="32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318"/>
            <p14:sldId id="319"/>
            <p14:sldId id="279"/>
            <p14:sldId id="275"/>
            <p14:sldId id="276"/>
            <p14:sldId id="274"/>
            <p14:sldId id="257"/>
            <p14:sldId id="259"/>
            <p14:sldId id="295"/>
            <p14:sldId id="304"/>
            <p14:sldId id="296"/>
          </p14:sldIdLst>
        </p14:section>
        <p14:section name="Untitled Section" id="{E6CD319C-D39B-4567-AC02-CF19AF16C16B}">
          <p14:sldIdLst>
            <p14:sldId id="298"/>
            <p14:sldId id="315"/>
            <p14:sldId id="316"/>
            <p14:sldId id="317"/>
            <p14:sldId id="258"/>
            <p14:sldId id="277"/>
            <p14:sldId id="278"/>
            <p14:sldId id="284"/>
            <p14:sldId id="286"/>
            <p14:sldId id="321"/>
            <p14:sldId id="320"/>
            <p14:sldId id="323"/>
            <p14:sldId id="325"/>
            <p14:sldId id="322"/>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63D8"/>
    <a:srgbClr val="3CB44B"/>
    <a:srgbClr val="FFE119"/>
    <a:srgbClr val="F58231"/>
    <a:srgbClr val="E6194B"/>
    <a:srgbClr val="BFBFBF"/>
    <a:srgbClr val="E4E6EB"/>
    <a:srgbClr val="9898BA"/>
    <a:srgbClr val="666699"/>
    <a:srgbClr val="BBD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1" d="100"/>
          <a:sy n="101" d="100"/>
        </p:scale>
        <p:origin x="126"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2022-01-23</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2022-01-23</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8.gif"/><Relationship Id="rId5" Type="http://schemas.openxmlformats.org/officeDocument/2006/relationships/image" Target="../media/image77.png"/><Relationship Id="rId4" Type="http://schemas.openxmlformats.org/officeDocument/2006/relationships/hyperlink" Target="https://gfycat.com/ancientgreencolt-outdoors-ripples-nature-green-ocean" TargetMode="Externa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8.gif"/><Relationship Id="rId5" Type="http://schemas.openxmlformats.org/officeDocument/2006/relationships/image" Target="../media/image77.png"/><Relationship Id="rId4" Type="http://schemas.openxmlformats.org/officeDocument/2006/relationships/hyperlink" Target="https://gfycat.com/ancientgreencolt-outdoors-ripples-nature-green-ocea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gif"/><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3.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ekpng.com/idown/u2q8a9o0r5o0t4t4_grey-smoke-transparent-image-fog/" TargetMode="External"/><Relationship Id="rId2" Type="http://schemas.openxmlformats.org/officeDocument/2006/relationships/image" Target="../media/image78.gif"/><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hyperlink" Target="https://www.pngfind.com/download/TxbwJo_fog-clipart-transparent-background-tree-hd-png-download/" TargetMode="Externa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hyperlink" Target="https://www.pngfind.com/download/TxbwJo_fog-clipart-transparent-background-tree-hd-png-download/" TargetMode="External"/><Relationship Id="rId2" Type="http://schemas.openxmlformats.org/officeDocument/2006/relationships/image" Target="../media/image78.gif"/><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www.clipartmax.com/download/m2i8H7b1d3b1b1b1_white-fog-isolated-on-dark-transparent-background-portable-network-graphics/" TargetMode="Externa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gif"/><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medium.com/@juliomacr/10-firebase-realtime-database-rule-templates-d4894a118a9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hyperlink" Target="https://firebase.google.com/docs/database/security" TargetMode="External"/><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hyperlink" Target="https://firebase.google.com/docs/database/security/rules-conditions" TargetMode="Externa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firebase.google.com/docs/auth/user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firebase.google.com/docs/rules/rules-and-auth"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0"/>
            <a:ext cx="10515600" cy="5837577"/>
          </a:xfrm>
        </p:spPr>
        <p:txBody>
          <a:bodyPr>
            <a:normAutofit/>
          </a:bodyPr>
          <a:lstStyle/>
          <a:p>
            <a:pPr marL="514350" indent="-514350">
              <a:buFont typeface="+mj-lt"/>
              <a:buAutoNum type="arabicPeriod"/>
            </a:pPr>
            <a:r>
              <a:rPr lang="en-CA" dirty="0"/>
              <a:t>Picture hunting</a:t>
            </a:r>
          </a:p>
          <a:p>
            <a:pPr marL="971550" lvl="1" indent="-514350">
              <a:buFont typeface="+mj-lt"/>
              <a:buAutoNum type="arabicPeriod"/>
            </a:pPr>
            <a:r>
              <a:rPr lang="en-CA" strike="sngStrike" dirty="0"/>
              <a:t>Rainbow for overlapping ships</a:t>
            </a:r>
          </a:p>
          <a:p>
            <a:pPr marL="971550" lvl="1" indent="-514350">
              <a:buFont typeface="+mj-lt"/>
              <a:buAutoNum type="arabicPeriod"/>
            </a:pPr>
            <a:r>
              <a:rPr lang="en-CA" dirty="0"/>
              <a:t>Bubble wrap icon</a:t>
            </a:r>
          </a:p>
          <a:p>
            <a:pPr marL="971550" lvl="1" indent="-514350">
              <a:buFont typeface="+mj-lt"/>
              <a:buAutoNum type="arabicPeriod"/>
            </a:pPr>
            <a:r>
              <a:rPr lang="en-CA" dirty="0"/>
              <a:t>Powerups buoy</a:t>
            </a:r>
          </a:p>
          <a:p>
            <a:pPr marL="971550" lvl="1" indent="-514350">
              <a:buFont typeface="+mj-lt"/>
              <a:buAutoNum type="arabicPeriod"/>
            </a:pPr>
            <a:endParaRPr lang="en-CA" dirty="0"/>
          </a:p>
          <a:p>
            <a:pPr marL="0" indent="0">
              <a:buNone/>
            </a:pPr>
            <a:endParaRPr lang="en-CA" dirty="0"/>
          </a:p>
          <a:p>
            <a:pPr marL="0" indent="0">
              <a:buNone/>
            </a:pPr>
            <a:endParaRPr lang="en-CA" dirty="0"/>
          </a:p>
          <a:p>
            <a:pPr marL="0" indent="0">
              <a:buNone/>
            </a:pPr>
            <a:r>
              <a:rPr lang="en-CA" u="sng" dirty="0"/>
              <a:t>Low Priority:</a:t>
            </a:r>
          </a:p>
          <a:p>
            <a:pPr lvl="1"/>
            <a:r>
              <a:rPr lang="en-CA" dirty="0"/>
              <a:t>When a player is removed</a:t>
            </a:r>
          </a:p>
          <a:p>
            <a:pPr marL="1428750" lvl="2" indent="-514350">
              <a:buFont typeface="+mj-lt"/>
              <a:buAutoNum type="arabicPeriod"/>
            </a:pPr>
            <a:r>
              <a:rPr lang="en-CA" dirty="0"/>
              <a:t>animation for their card to slide off the bottom of the screen</a:t>
            </a:r>
          </a:p>
          <a:p>
            <a:pPr marL="1428750" lvl="2" indent="-514350">
              <a:buFont typeface="+mj-lt"/>
              <a:buAutoNum type="arabicPeriod"/>
            </a:pPr>
            <a:r>
              <a:rPr lang="en-CA" dirty="0"/>
              <a:t>Animation to remove them from the chat tabs</a:t>
            </a:r>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113744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E0DFA-11DF-4693-B5E0-CDC82FBD8434}"/>
              </a:ext>
            </a:extLst>
          </p:cNvPr>
          <p:cNvPicPr>
            <a:picLocks noChangeAspect="1"/>
          </p:cNvPicPr>
          <p:nvPr/>
        </p:nvPicPr>
        <p:blipFill>
          <a:blip r:embed="rId2"/>
          <a:stretch>
            <a:fillRect/>
          </a:stretch>
        </p:blipFill>
        <p:spPr>
          <a:xfrm>
            <a:off x="0" y="438863"/>
            <a:ext cx="12192000" cy="5980273"/>
          </a:xfrm>
          <a:prstGeom prst="rect">
            <a:avLst/>
          </a:prstGeom>
        </p:spPr>
      </p:pic>
      <p:pic>
        <p:nvPicPr>
          <p:cNvPr id="7" name="Picture 6">
            <a:extLst>
              <a:ext uri="{FF2B5EF4-FFF2-40B4-BE49-F238E27FC236}">
                <a16:creationId xmlns:a16="http://schemas.microsoft.com/office/drawing/2014/main" id="{782B2E84-CD26-4043-8BF7-548055CBFCB3}"/>
              </a:ext>
            </a:extLst>
          </p:cNvPr>
          <p:cNvPicPr>
            <a:picLocks noChangeAspect="1"/>
          </p:cNvPicPr>
          <p:nvPr/>
        </p:nvPicPr>
        <p:blipFill>
          <a:blip r:embed="rId3"/>
          <a:stretch>
            <a:fillRect/>
          </a:stretch>
        </p:blipFill>
        <p:spPr>
          <a:xfrm>
            <a:off x="6271674" y="2450375"/>
            <a:ext cx="1095528" cy="666843"/>
          </a:xfrm>
          <a:prstGeom prst="rect">
            <a:avLst/>
          </a:prstGeom>
        </p:spPr>
      </p:pic>
    </p:spTree>
    <p:extLst>
      <p:ext uri="{BB962C8B-B14F-4D97-AF65-F5344CB8AC3E}">
        <p14:creationId xmlns:p14="http://schemas.microsoft.com/office/powerpoint/2010/main" val="332637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48148E-6 L -0.09817 0.48588 " pathEditMode="relative" rAng="0" ptsTypes="AA">
                                      <p:cBhvr>
                                        <p:cTn id="6" dur="2000" fill="hold"/>
                                        <p:tgtEl>
                                          <p:spTgt spid="7"/>
                                        </p:tgtEl>
                                        <p:attrNameLst>
                                          <p:attrName>ppt_x</p:attrName>
                                          <p:attrName>ppt_y</p:attrName>
                                        </p:attrNameLst>
                                      </p:cBhvr>
                                      <p:rCtr x="-4909" y="2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0" y="0"/>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grpSp>
        <p:nvGrpSpPr>
          <p:cNvPr id="3" name="Group 2">
            <a:extLst>
              <a:ext uri="{FF2B5EF4-FFF2-40B4-BE49-F238E27FC236}">
                <a16:creationId xmlns:a16="http://schemas.microsoft.com/office/drawing/2014/main" id="{4BD3F814-0AA3-43EE-8055-17ED83F82813}"/>
              </a:ext>
            </a:extLst>
          </p:cNvPr>
          <p:cNvGrpSpPr/>
          <p:nvPr/>
        </p:nvGrpSpPr>
        <p:grpSpPr>
          <a:xfrm>
            <a:off x="982686" y="3031840"/>
            <a:ext cx="3489341" cy="3489341"/>
            <a:chOff x="982686" y="3031840"/>
            <a:chExt cx="3489341" cy="3489341"/>
          </a:xfrm>
        </p:grpSpPr>
        <p:sp>
          <p:nvSpPr>
            <p:cNvPr id="2" name="Rectangle 1">
              <a:extLst>
                <a:ext uri="{FF2B5EF4-FFF2-40B4-BE49-F238E27FC236}">
                  <a16:creationId xmlns:a16="http://schemas.microsoft.com/office/drawing/2014/main" id="{1152650B-4959-48AA-9E51-68FD7A2E6C06}"/>
                </a:ext>
              </a:extLst>
            </p:cNvPr>
            <p:cNvSpPr/>
            <p:nvPr/>
          </p:nvSpPr>
          <p:spPr>
            <a:xfrm>
              <a:off x="982686" y="3031840"/>
              <a:ext cx="3489341" cy="3489341"/>
            </a:xfrm>
            <a:prstGeom prst="rect">
              <a:avLst/>
            </a:prstGeom>
            <a:solidFill>
              <a:srgbClr val="E619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D0CB086-3DDA-494A-9490-AAF22E998836}"/>
                </a:ext>
              </a:extLst>
            </p:cNvPr>
            <p:cNvSpPr/>
            <p:nvPr/>
          </p:nvSpPr>
          <p:spPr>
            <a:xfrm>
              <a:off x="1385048" y="3429001"/>
              <a:ext cx="2663170" cy="2663170"/>
            </a:xfrm>
            <a:prstGeom prst="rect">
              <a:avLst/>
            </a:prstGeom>
            <a:solidFill>
              <a:srgbClr val="F582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9FE4573-31C3-4177-88A7-9BF26D4CFC03}"/>
                </a:ext>
              </a:extLst>
            </p:cNvPr>
            <p:cNvSpPr/>
            <p:nvPr/>
          </p:nvSpPr>
          <p:spPr>
            <a:xfrm>
              <a:off x="1808857" y="3858011"/>
              <a:ext cx="1795477" cy="1795477"/>
            </a:xfrm>
            <a:prstGeom prst="rect">
              <a:avLst/>
            </a:prstGeom>
            <a:solidFill>
              <a:srgbClr val="FFE1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14E81F1B-14CC-428E-B0F3-AD1F96499662}"/>
                </a:ext>
              </a:extLst>
            </p:cNvPr>
            <p:cNvSpPr/>
            <p:nvPr/>
          </p:nvSpPr>
          <p:spPr>
            <a:xfrm>
              <a:off x="2239084" y="4288238"/>
              <a:ext cx="976544" cy="976544"/>
            </a:xfrm>
            <a:prstGeom prst="rect">
              <a:avLst/>
            </a:prstGeom>
            <a:solidFill>
              <a:srgbClr val="3CB4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9111368-0C45-442B-AF84-2F8BB4B8F00E}"/>
                </a:ext>
              </a:extLst>
            </p:cNvPr>
            <p:cNvSpPr/>
            <p:nvPr/>
          </p:nvSpPr>
          <p:spPr>
            <a:xfrm>
              <a:off x="2543373" y="4603250"/>
              <a:ext cx="346519" cy="346519"/>
            </a:xfrm>
            <a:prstGeom prst="rect">
              <a:avLst/>
            </a:prstGeom>
            <a:solidFill>
              <a:srgbClr val="4363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640005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0" name="TextBox 9">
            <a:extLst>
              <a:ext uri="{FF2B5EF4-FFF2-40B4-BE49-F238E27FC236}">
                <a16:creationId xmlns:a16="http://schemas.microsoft.com/office/drawing/2014/main" id="{4C6A0AF0-F112-4ECB-9203-E0F169A1D599}"/>
              </a:ext>
            </a:extLst>
          </p:cNvPr>
          <p:cNvSpPr txBox="1"/>
          <p:nvPr/>
        </p:nvSpPr>
        <p:spPr>
          <a:xfrm>
            <a:off x="5551503" y="522433"/>
            <a:ext cx="6096000" cy="646331"/>
          </a:xfrm>
          <a:prstGeom prst="rect">
            <a:avLst/>
          </a:prstGeom>
          <a:noFill/>
        </p:spPr>
        <p:txBody>
          <a:bodyPr wrap="square">
            <a:spAutoFit/>
          </a:bodyPr>
          <a:lstStyle/>
          <a:p>
            <a:r>
              <a:rPr lang="en-CA" dirty="0">
                <a:hlinkClick r:id="rId3"/>
              </a:rPr>
              <a:t>Download Grey Smoke Transparent Image - Fog | Transparent PNG Download | </a:t>
            </a:r>
            <a:r>
              <a:rPr lang="en-CA" dirty="0" err="1">
                <a:hlinkClick r:id="rId3"/>
              </a:rPr>
              <a:t>SeekPNG</a:t>
            </a:r>
            <a:endParaRPr lang="en-CA" dirty="0"/>
          </a:p>
        </p:txBody>
      </p:sp>
      <p:pic>
        <p:nvPicPr>
          <p:cNvPr id="11" name="Picture 10" descr="A picture containing blur&#10;&#10;Description automatically generated">
            <a:extLst>
              <a:ext uri="{FF2B5EF4-FFF2-40B4-BE49-F238E27FC236}">
                <a16:creationId xmlns:a16="http://schemas.microsoft.com/office/drawing/2014/main" id="{4B99FF0D-9C99-4E9D-9473-FF761E62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55" y="3860667"/>
            <a:ext cx="3484511" cy="2613384"/>
          </a:xfrm>
          <a:prstGeom prst="rect">
            <a:avLst/>
          </a:prstGeom>
        </p:spPr>
      </p:pic>
      <p:sp>
        <p:nvSpPr>
          <p:cNvPr id="14" name="TextBox 13">
            <a:extLst>
              <a:ext uri="{FF2B5EF4-FFF2-40B4-BE49-F238E27FC236}">
                <a16:creationId xmlns:a16="http://schemas.microsoft.com/office/drawing/2014/main" id="{CC176826-C9A3-4DC6-83D5-7F305F8453BA}"/>
              </a:ext>
            </a:extLst>
          </p:cNvPr>
          <p:cNvSpPr txBox="1"/>
          <p:nvPr/>
        </p:nvSpPr>
        <p:spPr>
          <a:xfrm>
            <a:off x="4591975" y="4293253"/>
            <a:ext cx="6094520" cy="646331"/>
          </a:xfrm>
          <a:prstGeom prst="rect">
            <a:avLst/>
          </a:prstGeom>
          <a:noFill/>
        </p:spPr>
        <p:txBody>
          <a:bodyPr wrap="square">
            <a:spAutoFit/>
          </a:bodyPr>
          <a:lstStyle/>
          <a:p>
            <a:r>
              <a:rPr lang="en-GB" dirty="0">
                <a:hlinkClick r:id="rId5"/>
              </a:rPr>
              <a:t>Download Fog Clipart Transparent Background - Tree, HD </a:t>
            </a:r>
            <a:r>
              <a:rPr lang="en-GB" dirty="0" err="1">
                <a:hlinkClick r:id="rId5"/>
              </a:rPr>
              <a:t>Png</a:t>
            </a:r>
            <a:r>
              <a:rPr lang="en-GB" dirty="0">
                <a:hlinkClick r:id="rId5"/>
              </a:rPr>
              <a:t> Download - </a:t>
            </a:r>
            <a:r>
              <a:rPr lang="en-GB" dirty="0" err="1">
                <a:hlinkClick r:id="rId5"/>
              </a:rPr>
              <a:t>PngFind</a:t>
            </a:r>
            <a:endParaRPr lang="en-CA" dirty="0"/>
          </a:p>
        </p:txBody>
      </p:sp>
      <p:sp>
        <p:nvSpPr>
          <p:cNvPr id="13" name="Rectangle 12">
            <a:extLst>
              <a:ext uri="{FF2B5EF4-FFF2-40B4-BE49-F238E27FC236}">
                <a16:creationId xmlns:a16="http://schemas.microsoft.com/office/drawing/2014/main" id="{78FB483F-AC9F-4881-8E55-B9631291EE58}"/>
              </a:ext>
            </a:extLst>
          </p:cNvPr>
          <p:cNvSpPr/>
          <p:nvPr/>
        </p:nvSpPr>
        <p:spPr>
          <a:xfrm>
            <a:off x="226354" y="4293253"/>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A0DEB43E-3F60-46E7-886B-CC5EDFB72759}"/>
              </a:ext>
            </a:extLst>
          </p:cNvPr>
          <p:cNvSpPr/>
          <p:nvPr/>
        </p:nvSpPr>
        <p:spPr>
          <a:xfrm>
            <a:off x="1105268" y="334053"/>
            <a:ext cx="1742256"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picture containing smoke&#10;&#10;Description automatically generated">
            <a:extLst>
              <a:ext uri="{FF2B5EF4-FFF2-40B4-BE49-F238E27FC236}">
                <a16:creationId xmlns:a16="http://schemas.microsoft.com/office/drawing/2014/main" id="{363BDA4A-042F-41C6-9CD0-A345DEE46DC0}"/>
              </a:ext>
            </a:extLst>
          </p:cNvPr>
          <p:cNvPicPr>
            <a:picLocks noChangeAspect="1"/>
          </p:cNvPicPr>
          <p:nvPr/>
        </p:nvPicPr>
        <p:blipFill rotWithShape="1">
          <a:blip r:embed="rId6">
            <a:extLst>
              <a:ext uri="{28A0092B-C50C-407E-A947-70E740481C1C}">
                <a14:useLocalDpi xmlns:a14="http://schemas.microsoft.com/office/drawing/2010/main" val="0"/>
              </a:ext>
            </a:extLst>
          </a:blip>
          <a:srcRect l="30249" t="28293" r="27761" b="20176"/>
          <a:stretch/>
        </p:blipFill>
        <p:spPr>
          <a:xfrm>
            <a:off x="1148692" y="355287"/>
            <a:ext cx="1741504" cy="1028804"/>
          </a:xfrm>
          <a:prstGeom prst="rect">
            <a:avLst/>
          </a:prstGeom>
        </p:spPr>
      </p:pic>
      <p:sp>
        <p:nvSpPr>
          <p:cNvPr id="16" name="Rectangle 15">
            <a:extLst>
              <a:ext uri="{FF2B5EF4-FFF2-40B4-BE49-F238E27FC236}">
                <a16:creationId xmlns:a16="http://schemas.microsoft.com/office/drawing/2014/main" id="{DBEB77D0-1868-4FFD-829F-127FEE1AD1A7}"/>
              </a:ext>
            </a:extLst>
          </p:cNvPr>
          <p:cNvSpPr/>
          <p:nvPr/>
        </p:nvSpPr>
        <p:spPr>
          <a:xfrm>
            <a:off x="992866" y="2090340"/>
            <a:ext cx="758932" cy="498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smoke&#10;&#10;Description automatically generated">
            <a:extLst>
              <a:ext uri="{FF2B5EF4-FFF2-40B4-BE49-F238E27FC236}">
                <a16:creationId xmlns:a16="http://schemas.microsoft.com/office/drawing/2014/main" id="{7384B0DF-7AAA-4627-9845-AA3305B514E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992866" y="2090340"/>
            <a:ext cx="758932" cy="498856"/>
          </a:xfrm>
          <a:prstGeom prst="rect">
            <a:avLst/>
          </a:prstGeom>
        </p:spPr>
      </p:pic>
      <p:pic>
        <p:nvPicPr>
          <p:cNvPr id="20" name="Picture 19" descr="A picture containing smoke&#10;&#10;Description automatically generated">
            <a:extLst>
              <a:ext uri="{FF2B5EF4-FFF2-40B4-BE49-F238E27FC236}">
                <a16:creationId xmlns:a16="http://schemas.microsoft.com/office/drawing/2014/main" id="{1FDC9067-2EFE-4733-A7A3-AFE0D8F77366}"/>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079362"/>
            <a:ext cx="758932" cy="498856"/>
          </a:xfrm>
          <a:prstGeom prst="rect">
            <a:avLst/>
          </a:prstGeom>
        </p:spPr>
      </p:pic>
      <p:pic>
        <p:nvPicPr>
          <p:cNvPr id="21" name="Picture 20" descr="A picture containing smoke&#10;&#10;Description automatically generated">
            <a:extLst>
              <a:ext uri="{FF2B5EF4-FFF2-40B4-BE49-F238E27FC236}">
                <a16:creationId xmlns:a16="http://schemas.microsoft.com/office/drawing/2014/main" id="{70DECECA-8312-40C5-A885-E3C2DFE8716A}"/>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079362"/>
            <a:ext cx="758932" cy="498856"/>
          </a:xfrm>
          <a:prstGeom prst="rect">
            <a:avLst/>
          </a:prstGeom>
        </p:spPr>
      </p:pic>
      <p:pic>
        <p:nvPicPr>
          <p:cNvPr id="22" name="Picture 21" descr="A picture containing smoke&#10;&#10;Description automatically generated">
            <a:extLst>
              <a:ext uri="{FF2B5EF4-FFF2-40B4-BE49-F238E27FC236}">
                <a16:creationId xmlns:a16="http://schemas.microsoft.com/office/drawing/2014/main" id="{9EEC9BDD-3EE1-4819-BA02-888056AFBD3B}"/>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1751798" y="2589196"/>
            <a:ext cx="758932" cy="498856"/>
          </a:xfrm>
          <a:prstGeom prst="rect">
            <a:avLst/>
          </a:prstGeom>
        </p:spPr>
      </p:pic>
      <p:pic>
        <p:nvPicPr>
          <p:cNvPr id="23" name="Picture 22" descr="A picture containing smoke&#10;&#10;Description automatically generated">
            <a:extLst>
              <a:ext uri="{FF2B5EF4-FFF2-40B4-BE49-F238E27FC236}">
                <a16:creationId xmlns:a16="http://schemas.microsoft.com/office/drawing/2014/main" id="{193A7749-78C4-4D78-91A9-C509CACAAA1D}"/>
              </a:ext>
            </a:extLst>
          </p:cNvPr>
          <p:cNvPicPr>
            <a:picLocks noChangeAspect="1"/>
          </p:cNvPicPr>
          <p:nvPr/>
        </p:nvPicPr>
        <p:blipFill rotWithShape="1">
          <a:blip r:embed="rId6">
            <a:alphaModFix amt="90000"/>
            <a:extLst>
              <a:ext uri="{28A0092B-C50C-407E-A947-70E740481C1C}">
                <a14:useLocalDpi xmlns:a14="http://schemas.microsoft.com/office/drawing/2010/main" val="0"/>
              </a:ext>
            </a:extLst>
          </a:blip>
          <a:srcRect l="30249" t="28293" r="27761" b="20176"/>
          <a:stretch/>
        </p:blipFill>
        <p:spPr>
          <a:xfrm>
            <a:off x="2510730" y="2578218"/>
            <a:ext cx="758932" cy="498856"/>
          </a:xfrm>
          <a:prstGeom prst="rect">
            <a:avLst/>
          </a:prstGeom>
        </p:spPr>
      </p:pic>
      <p:sp>
        <p:nvSpPr>
          <p:cNvPr id="25" name="Rectangle 24">
            <a:extLst>
              <a:ext uri="{FF2B5EF4-FFF2-40B4-BE49-F238E27FC236}">
                <a16:creationId xmlns:a16="http://schemas.microsoft.com/office/drawing/2014/main" id="{6A741B7B-C373-41B6-9383-F5207CB510E5}"/>
              </a:ext>
            </a:extLst>
          </p:cNvPr>
          <p:cNvSpPr/>
          <p:nvPr/>
        </p:nvSpPr>
        <p:spPr>
          <a:xfrm>
            <a:off x="1751798" y="2038727"/>
            <a:ext cx="1517864" cy="1036730"/>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02132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ter, outdoor&#10;&#10;Description automatically generated">
            <a:extLst>
              <a:ext uri="{FF2B5EF4-FFF2-40B4-BE49-F238E27FC236}">
                <a16:creationId xmlns:a16="http://schemas.microsoft.com/office/drawing/2014/main" id="{FD5A9793-455F-4A63-9067-EE205EBFDCFB}"/>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r="56951"/>
          <a:stretch/>
        </p:blipFill>
        <p:spPr>
          <a:xfrm>
            <a:off x="131515" y="136455"/>
            <a:ext cx="3819048" cy="6503614"/>
          </a:xfrm>
          <a:prstGeom prst="rect">
            <a:avLst/>
          </a:prstGeom>
        </p:spPr>
      </p:pic>
      <p:sp>
        <p:nvSpPr>
          <p:cNvPr id="17" name="Rectangle 16">
            <a:extLst>
              <a:ext uri="{FF2B5EF4-FFF2-40B4-BE49-F238E27FC236}">
                <a16:creationId xmlns:a16="http://schemas.microsoft.com/office/drawing/2014/main" id="{A0DEB43E-3F60-46E7-886B-CC5EDFB72759}"/>
              </a:ext>
            </a:extLst>
          </p:cNvPr>
          <p:cNvSpPr/>
          <p:nvPr/>
        </p:nvSpPr>
        <p:spPr>
          <a:xfrm>
            <a:off x="298783" y="136454"/>
            <a:ext cx="3484511" cy="2180797"/>
          </a:xfrm>
          <a:prstGeom prst="rect">
            <a:avLst/>
          </a:prstGeom>
          <a:solidFill>
            <a:srgbClr val="BFBF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5ADD702-8D43-40C5-802A-36084123FF50}"/>
              </a:ext>
            </a:extLst>
          </p:cNvPr>
          <p:cNvSpPr txBox="1"/>
          <p:nvPr/>
        </p:nvSpPr>
        <p:spPr>
          <a:xfrm>
            <a:off x="5444230" y="542408"/>
            <a:ext cx="6147786" cy="646331"/>
          </a:xfrm>
          <a:prstGeom prst="rect">
            <a:avLst/>
          </a:prstGeom>
          <a:noFill/>
        </p:spPr>
        <p:txBody>
          <a:bodyPr wrap="square">
            <a:spAutoFit/>
          </a:bodyPr>
          <a:lstStyle/>
          <a:p>
            <a:r>
              <a:rPr lang="en-GB" dirty="0">
                <a:hlinkClick r:id="rId3"/>
              </a:rPr>
              <a:t>Download Fog Clipart Transparent Background - Tree, HD </a:t>
            </a:r>
            <a:r>
              <a:rPr lang="en-GB" dirty="0" err="1">
                <a:hlinkClick r:id="rId3"/>
              </a:rPr>
              <a:t>Png</a:t>
            </a:r>
            <a:r>
              <a:rPr lang="en-GB" dirty="0">
                <a:hlinkClick r:id="rId3"/>
              </a:rPr>
              <a:t> Download - </a:t>
            </a:r>
            <a:r>
              <a:rPr lang="en-GB" dirty="0" err="1">
                <a:hlinkClick r:id="rId3"/>
              </a:rPr>
              <a:t>PngFind</a:t>
            </a:r>
            <a:endParaRPr lang="en-CA" dirty="0"/>
          </a:p>
        </p:txBody>
      </p:sp>
      <p:pic>
        <p:nvPicPr>
          <p:cNvPr id="4" name="Picture 3" descr="A picture containing blur&#10;&#10;Description automatically generated">
            <a:extLst>
              <a:ext uri="{FF2B5EF4-FFF2-40B4-BE49-F238E27FC236}">
                <a16:creationId xmlns:a16="http://schemas.microsoft.com/office/drawing/2014/main" id="{6C1384AD-4FA0-4FC4-B3AD-3292EBD5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6" y="59099"/>
            <a:ext cx="3114006" cy="2335505"/>
          </a:xfrm>
          <a:prstGeom prst="rect">
            <a:avLst/>
          </a:prstGeom>
        </p:spPr>
      </p:pic>
      <p:sp>
        <p:nvSpPr>
          <p:cNvPr id="18" name="TextBox 17">
            <a:extLst>
              <a:ext uri="{FF2B5EF4-FFF2-40B4-BE49-F238E27FC236}">
                <a16:creationId xmlns:a16="http://schemas.microsoft.com/office/drawing/2014/main" id="{C75A8F4B-0114-49C0-B783-0F6AB42571D2}"/>
              </a:ext>
            </a:extLst>
          </p:cNvPr>
          <p:cNvSpPr txBox="1"/>
          <p:nvPr/>
        </p:nvSpPr>
        <p:spPr>
          <a:xfrm>
            <a:off x="5098983" y="4798541"/>
            <a:ext cx="6097604" cy="923330"/>
          </a:xfrm>
          <a:prstGeom prst="rect">
            <a:avLst/>
          </a:prstGeom>
          <a:noFill/>
        </p:spPr>
        <p:txBody>
          <a:bodyPr wrap="square">
            <a:spAutoFit/>
          </a:bodyPr>
          <a:lstStyle/>
          <a:p>
            <a:r>
              <a:rPr lang="en-CA" dirty="0">
                <a:hlinkClick r:id="rId5"/>
              </a:rPr>
              <a:t>White Fog Isolated On Dark Transparent Background - Portable Network Graphics - Full Size PNG Clipart Images Download (clipartmax.com)</a:t>
            </a:r>
            <a:endParaRPr lang="en-CA" dirty="0"/>
          </a:p>
        </p:txBody>
      </p:sp>
      <p:sp>
        <p:nvSpPr>
          <p:cNvPr id="9" name="Rectangle 8">
            <a:extLst>
              <a:ext uri="{FF2B5EF4-FFF2-40B4-BE49-F238E27FC236}">
                <a16:creationId xmlns:a16="http://schemas.microsoft.com/office/drawing/2014/main" id="{1D4E3134-692C-441F-A458-3FA29D74F46C}"/>
              </a:ext>
            </a:extLst>
          </p:cNvPr>
          <p:cNvSpPr/>
          <p:nvPr/>
        </p:nvSpPr>
        <p:spPr>
          <a:xfrm>
            <a:off x="1071173" y="4798541"/>
            <a:ext cx="792928" cy="65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picture containing smoke, dark, clouds&#10;&#10;Description automatically generated">
            <a:extLst>
              <a:ext uri="{FF2B5EF4-FFF2-40B4-BE49-F238E27FC236}">
                <a16:creationId xmlns:a16="http://schemas.microsoft.com/office/drawing/2014/main" id="{2011540D-CC56-4E0E-B499-3A3057A7B482}"/>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071174" y="4798541"/>
            <a:ext cx="792928" cy="655028"/>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A0805E3A-F14B-414A-98D6-0D882174D19C}"/>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4798541"/>
            <a:ext cx="792928" cy="655028"/>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08F52506-EF0A-4A52-9A74-B7089198F998}"/>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4798541"/>
            <a:ext cx="792928" cy="655028"/>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E692333B-1954-4F2E-9891-DE0E4D7F4264}"/>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1864101" y="5453569"/>
            <a:ext cx="792928" cy="655028"/>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D4C8E841-B06B-49CE-91F4-4EF5DFBC02CB}"/>
              </a:ext>
            </a:extLst>
          </p:cNvPr>
          <p:cNvPicPr>
            <a:picLocks noChangeAspect="1"/>
          </p:cNvPicPr>
          <p:nvPr/>
        </p:nvPicPr>
        <p:blipFill rotWithShape="1">
          <a:blip r:embed="rId6">
            <a:alphaModFix amt="73000"/>
            <a:extLst>
              <a:ext uri="{28A0092B-C50C-407E-A947-70E740481C1C}">
                <a14:useLocalDpi xmlns:a14="http://schemas.microsoft.com/office/drawing/2010/main" val="0"/>
              </a:ext>
            </a:extLst>
          </a:blip>
          <a:srcRect l="14115" t="28407" r="63400" b="42586"/>
          <a:stretch/>
        </p:blipFill>
        <p:spPr>
          <a:xfrm>
            <a:off x="2657029" y="5453569"/>
            <a:ext cx="792928" cy="655028"/>
          </a:xfrm>
          <a:prstGeom prst="rect">
            <a:avLst/>
          </a:prstGeom>
        </p:spPr>
      </p:pic>
      <p:sp>
        <p:nvSpPr>
          <p:cNvPr id="23" name="TextBox 22">
            <a:extLst>
              <a:ext uri="{FF2B5EF4-FFF2-40B4-BE49-F238E27FC236}">
                <a16:creationId xmlns:a16="http://schemas.microsoft.com/office/drawing/2014/main" id="{87FFCC3B-2288-4768-ABA0-91B736DB4272}"/>
              </a:ext>
            </a:extLst>
          </p:cNvPr>
          <p:cNvSpPr txBox="1"/>
          <p:nvPr/>
        </p:nvSpPr>
        <p:spPr>
          <a:xfrm>
            <a:off x="4437247" y="4479319"/>
            <a:ext cx="2194560" cy="369332"/>
          </a:xfrm>
          <a:prstGeom prst="rect">
            <a:avLst/>
          </a:prstGeom>
          <a:noFill/>
        </p:spPr>
        <p:txBody>
          <a:bodyPr wrap="square" rtlCol="0">
            <a:spAutoFit/>
          </a:bodyPr>
          <a:lstStyle/>
          <a:p>
            <a:r>
              <a:rPr lang="en-CA" dirty="0"/>
              <a:t>Chosen one:</a:t>
            </a:r>
          </a:p>
        </p:txBody>
      </p:sp>
    </p:spTree>
    <p:extLst>
      <p:ext uri="{BB962C8B-B14F-4D97-AF65-F5344CB8AC3E}">
        <p14:creationId xmlns:p14="http://schemas.microsoft.com/office/powerpoint/2010/main" val="1792997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water, outdoor&#10;&#10;Description automatically generated">
            <a:extLst>
              <a:ext uri="{FF2B5EF4-FFF2-40B4-BE49-F238E27FC236}">
                <a16:creationId xmlns:a16="http://schemas.microsoft.com/office/drawing/2014/main" id="{A9B5E500-4CF9-4CD9-BFEC-22CD959D4FE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80448" y="-183474"/>
            <a:ext cx="11571807" cy="8483351"/>
          </a:xfrm>
          <a:prstGeom prst="rect">
            <a:avLst/>
          </a:prstGeom>
        </p:spPr>
      </p:pic>
      <p:sp>
        <p:nvSpPr>
          <p:cNvPr id="56" name="Rectangle 55">
            <a:extLst>
              <a:ext uri="{FF2B5EF4-FFF2-40B4-BE49-F238E27FC236}">
                <a16:creationId xmlns:a16="http://schemas.microsoft.com/office/drawing/2014/main" id="{A031E169-6A8C-433C-8515-2C4FCF9305AB}"/>
              </a:ext>
            </a:extLst>
          </p:cNvPr>
          <p:cNvSpPr/>
          <p:nvPr/>
        </p:nvSpPr>
        <p:spPr>
          <a:xfrm>
            <a:off x="208819" y="4517168"/>
            <a:ext cx="2843265" cy="132105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5" name="Picture 4" descr="A picture containing smoke, dark, clouds&#10;&#10;Description automatically generated">
            <a:extLst>
              <a:ext uri="{FF2B5EF4-FFF2-40B4-BE49-F238E27FC236}">
                <a16:creationId xmlns:a16="http://schemas.microsoft.com/office/drawing/2014/main" id="{0DEFB479-D8B3-48F3-AC07-8D6B4026120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58833" y="92643"/>
            <a:ext cx="659314" cy="659314"/>
          </a:xfrm>
          <a:prstGeom prst="rect">
            <a:avLst/>
          </a:prstGeom>
        </p:spPr>
      </p:pic>
      <p:pic>
        <p:nvPicPr>
          <p:cNvPr id="8" name="Picture 7" descr="A picture containing smoke, dark, clouds&#10;&#10;Description automatically generated">
            <a:extLst>
              <a:ext uri="{FF2B5EF4-FFF2-40B4-BE49-F238E27FC236}">
                <a16:creationId xmlns:a16="http://schemas.microsoft.com/office/drawing/2014/main" id="{A82D9DA5-472D-4830-BB06-1E9B7457D242}"/>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8147" y="92643"/>
            <a:ext cx="659314" cy="659314"/>
          </a:xfrm>
          <a:prstGeom prst="rect">
            <a:avLst/>
          </a:prstGeom>
        </p:spPr>
      </p:pic>
      <p:pic>
        <p:nvPicPr>
          <p:cNvPr id="9" name="Picture 8" descr="A picture containing smoke, dark, clouds&#10;&#10;Description automatically generated">
            <a:extLst>
              <a:ext uri="{FF2B5EF4-FFF2-40B4-BE49-F238E27FC236}">
                <a16:creationId xmlns:a16="http://schemas.microsoft.com/office/drawing/2014/main" id="{19923AD4-DF20-4F02-8F95-1D388AC34DE0}"/>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7461" y="92643"/>
            <a:ext cx="659314" cy="659314"/>
          </a:xfrm>
          <a:prstGeom prst="rect">
            <a:avLst/>
          </a:prstGeom>
        </p:spPr>
      </p:pic>
      <p:pic>
        <p:nvPicPr>
          <p:cNvPr id="10" name="Picture 9" descr="A picture containing smoke, dark, clouds&#10;&#10;Description automatically generated">
            <a:extLst>
              <a:ext uri="{FF2B5EF4-FFF2-40B4-BE49-F238E27FC236}">
                <a16:creationId xmlns:a16="http://schemas.microsoft.com/office/drawing/2014/main" id="{FB44EEFE-F9A6-46FB-B9DA-3E9FCA5DA9D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36775" y="92643"/>
            <a:ext cx="659314" cy="659314"/>
          </a:xfrm>
          <a:prstGeom prst="rect">
            <a:avLst/>
          </a:prstGeom>
        </p:spPr>
      </p:pic>
      <p:pic>
        <p:nvPicPr>
          <p:cNvPr id="11" name="Picture 10" descr="A picture containing smoke, dark, clouds&#10;&#10;Description automatically generated">
            <a:extLst>
              <a:ext uri="{FF2B5EF4-FFF2-40B4-BE49-F238E27FC236}">
                <a16:creationId xmlns:a16="http://schemas.microsoft.com/office/drawing/2014/main" id="{FF4DB8D1-9F30-4E99-9E8A-B8842CC5738D}"/>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80448" y="751957"/>
            <a:ext cx="659314" cy="659314"/>
          </a:xfrm>
          <a:prstGeom prst="rect">
            <a:avLst/>
          </a:prstGeom>
        </p:spPr>
      </p:pic>
      <p:pic>
        <p:nvPicPr>
          <p:cNvPr id="12" name="Picture 11" descr="A picture containing smoke, dark, clouds&#10;&#10;Description automatically generated">
            <a:extLst>
              <a:ext uri="{FF2B5EF4-FFF2-40B4-BE49-F238E27FC236}">
                <a16:creationId xmlns:a16="http://schemas.microsoft.com/office/drawing/2014/main" id="{F0B284F3-61C5-4E7E-9B53-72E5442759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810886" y="751957"/>
            <a:ext cx="659314" cy="659314"/>
          </a:xfrm>
          <a:prstGeom prst="rect">
            <a:avLst/>
          </a:prstGeom>
        </p:spPr>
      </p:pic>
      <p:pic>
        <p:nvPicPr>
          <p:cNvPr id="13" name="Picture 12" descr="A picture containing smoke, dark, clouds&#10;&#10;Description automatically generated">
            <a:extLst>
              <a:ext uri="{FF2B5EF4-FFF2-40B4-BE49-F238E27FC236}">
                <a16:creationId xmlns:a16="http://schemas.microsoft.com/office/drawing/2014/main" id="{20A2C175-248F-4D90-BE56-8ECCB514481E}"/>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1470200" y="751957"/>
            <a:ext cx="659314" cy="659314"/>
          </a:xfrm>
          <a:prstGeom prst="rect">
            <a:avLst/>
          </a:prstGeom>
        </p:spPr>
      </p:pic>
      <p:pic>
        <p:nvPicPr>
          <p:cNvPr id="14" name="Picture 13" descr="A picture containing smoke, dark, clouds&#10;&#10;Description automatically generated">
            <a:extLst>
              <a:ext uri="{FF2B5EF4-FFF2-40B4-BE49-F238E27FC236}">
                <a16:creationId xmlns:a16="http://schemas.microsoft.com/office/drawing/2014/main" id="{B1849076-43B4-47A9-AB21-9D753C61F05A}"/>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28475" r="67555" b="44858"/>
          <a:stretch/>
        </p:blipFill>
        <p:spPr>
          <a:xfrm>
            <a:off x="2129514" y="751957"/>
            <a:ext cx="659314" cy="659314"/>
          </a:xfrm>
          <a:prstGeom prst="rect">
            <a:avLst/>
          </a:prstGeom>
        </p:spPr>
      </p:pic>
      <p:pic>
        <p:nvPicPr>
          <p:cNvPr id="16" name="Picture 15" descr="A picture containing smoke, dark, clouds&#10;&#10;Description automatically generated">
            <a:extLst>
              <a:ext uri="{FF2B5EF4-FFF2-40B4-BE49-F238E27FC236}">
                <a16:creationId xmlns:a16="http://schemas.microsoft.com/office/drawing/2014/main" id="{B64B26E2-1FD4-4C33-89E9-F65A5BB019D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10" y="2938112"/>
            <a:ext cx="661737" cy="661737"/>
          </a:xfrm>
          <a:prstGeom prst="rect">
            <a:avLst/>
          </a:prstGeom>
        </p:spPr>
      </p:pic>
      <p:pic>
        <p:nvPicPr>
          <p:cNvPr id="17" name="Picture 16" descr="A picture containing smoke, dark, clouds&#10;&#10;Description automatically generated">
            <a:extLst>
              <a:ext uri="{FF2B5EF4-FFF2-40B4-BE49-F238E27FC236}">
                <a16:creationId xmlns:a16="http://schemas.microsoft.com/office/drawing/2014/main" id="{C9465171-9905-41D4-9275-6E8BFB1B1C70}"/>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7" y="2938112"/>
            <a:ext cx="661737" cy="661737"/>
          </a:xfrm>
          <a:prstGeom prst="rect">
            <a:avLst/>
          </a:prstGeom>
        </p:spPr>
      </p:pic>
      <p:pic>
        <p:nvPicPr>
          <p:cNvPr id="18" name="Picture 17" descr="A picture containing smoke, dark, clouds&#10;&#10;Description automatically generated">
            <a:extLst>
              <a:ext uri="{FF2B5EF4-FFF2-40B4-BE49-F238E27FC236}">
                <a16:creationId xmlns:a16="http://schemas.microsoft.com/office/drawing/2014/main" id="{7A521133-762D-4875-8E37-A7D2C61523A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4" y="2938112"/>
            <a:ext cx="661737" cy="661737"/>
          </a:xfrm>
          <a:prstGeom prst="rect">
            <a:avLst/>
          </a:prstGeom>
        </p:spPr>
      </p:pic>
      <p:pic>
        <p:nvPicPr>
          <p:cNvPr id="19" name="Picture 18" descr="A picture containing smoke, dark, clouds&#10;&#10;Description automatically generated">
            <a:extLst>
              <a:ext uri="{FF2B5EF4-FFF2-40B4-BE49-F238E27FC236}">
                <a16:creationId xmlns:a16="http://schemas.microsoft.com/office/drawing/2014/main" id="{C59A2F08-9AE8-4667-83AA-D2E1D9E0F08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70709" y="3599849"/>
            <a:ext cx="661737" cy="661737"/>
          </a:xfrm>
          <a:prstGeom prst="rect">
            <a:avLst/>
          </a:prstGeom>
        </p:spPr>
      </p:pic>
      <p:pic>
        <p:nvPicPr>
          <p:cNvPr id="20" name="Picture 19" descr="A picture containing smoke, dark, clouds&#10;&#10;Description automatically generated">
            <a:extLst>
              <a:ext uri="{FF2B5EF4-FFF2-40B4-BE49-F238E27FC236}">
                <a16:creationId xmlns:a16="http://schemas.microsoft.com/office/drawing/2014/main" id="{E415D1C3-B92E-4970-80DC-5D6F8F06C5B3}"/>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932446" y="3599849"/>
            <a:ext cx="661737" cy="661737"/>
          </a:xfrm>
          <a:prstGeom prst="rect">
            <a:avLst/>
          </a:prstGeom>
        </p:spPr>
      </p:pic>
      <p:pic>
        <p:nvPicPr>
          <p:cNvPr id="21" name="Picture 20" descr="A picture containing smoke, dark, clouds&#10;&#10;Description automatically generated">
            <a:extLst>
              <a:ext uri="{FF2B5EF4-FFF2-40B4-BE49-F238E27FC236}">
                <a16:creationId xmlns:a16="http://schemas.microsoft.com/office/drawing/2014/main" id="{3840D05F-B12C-4485-83C3-F10070749938}"/>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1594183" y="3599849"/>
            <a:ext cx="661737" cy="661737"/>
          </a:xfrm>
          <a:prstGeom prst="rect">
            <a:avLst/>
          </a:prstGeom>
        </p:spPr>
      </p:pic>
      <p:sp>
        <p:nvSpPr>
          <p:cNvPr id="54" name="Rectangle 53">
            <a:extLst>
              <a:ext uri="{FF2B5EF4-FFF2-40B4-BE49-F238E27FC236}">
                <a16:creationId xmlns:a16="http://schemas.microsoft.com/office/drawing/2014/main" id="{B16C12D9-65B0-4669-9902-043F87432982}"/>
              </a:ext>
            </a:extLst>
          </p:cNvPr>
          <p:cNvSpPr/>
          <p:nvPr/>
        </p:nvSpPr>
        <p:spPr>
          <a:xfrm>
            <a:off x="2241606" y="2938112"/>
            <a:ext cx="660911" cy="6568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24" descr="A picture containing smoke, dark, clouds&#10;&#10;Description automatically generated">
            <a:extLst>
              <a:ext uri="{FF2B5EF4-FFF2-40B4-BE49-F238E27FC236}">
                <a16:creationId xmlns:a16="http://schemas.microsoft.com/office/drawing/2014/main" id="{DA1C3DD4-5C81-4983-8264-44954E017588}"/>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1594159"/>
            <a:ext cx="659314" cy="659314"/>
          </a:xfrm>
          <a:prstGeom prst="rect">
            <a:avLst/>
          </a:prstGeom>
        </p:spPr>
      </p:pic>
      <p:pic>
        <p:nvPicPr>
          <p:cNvPr id="26" name="Picture 25" descr="A picture containing smoke, dark, clouds&#10;&#10;Description automatically generated">
            <a:extLst>
              <a:ext uri="{FF2B5EF4-FFF2-40B4-BE49-F238E27FC236}">
                <a16:creationId xmlns:a16="http://schemas.microsoft.com/office/drawing/2014/main" id="{406BD09F-9625-4BB4-8F06-3C281B7E280C}"/>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1594159"/>
            <a:ext cx="659314" cy="659314"/>
          </a:xfrm>
          <a:prstGeom prst="rect">
            <a:avLst/>
          </a:prstGeom>
        </p:spPr>
      </p:pic>
      <p:pic>
        <p:nvPicPr>
          <p:cNvPr id="27" name="Picture 26" descr="A picture containing smoke, dark, clouds&#10;&#10;Description automatically generated">
            <a:extLst>
              <a:ext uri="{FF2B5EF4-FFF2-40B4-BE49-F238E27FC236}">
                <a16:creationId xmlns:a16="http://schemas.microsoft.com/office/drawing/2014/main" id="{51CAE961-FF8C-4256-892F-273FE03BA9D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6370961" y="2253473"/>
            <a:ext cx="659314" cy="659314"/>
          </a:xfrm>
          <a:prstGeom prst="rect">
            <a:avLst/>
          </a:prstGeom>
        </p:spPr>
      </p:pic>
      <p:pic>
        <p:nvPicPr>
          <p:cNvPr id="28" name="Picture 27" descr="A picture containing smoke, dark, clouds&#10;&#10;Description automatically generated">
            <a:extLst>
              <a:ext uri="{FF2B5EF4-FFF2-40B4-BE49-F238E27FC236}">
                <a16:creationId xmlns:a16="http://schemas.microsoft.com/office/drawing/2014/main" id="{2ACA1EA2-3226-48FF-B7DA-A12D96D536E7}"/>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030275" y="2253473"/>
            <a:ext cx="659314" cy="659314"/>
          </a:xfrm>
          <a:prstGeom prst="rect">
            <a:avLst/>
          </a:prstGeom>
        </p:spPr>
      </p:pic>
      <p:pic>
        <p:nvPicPr>
          <p:cNvPr id="29" name="Picture 28" descr="A picture containing smoke, dark, clouds&#10;&#10;Description automatically generated">
            <a:extLst>
              <a:ext uri="{FF2B5EF4-FFF2-40B4-BE49-F238E27FC236}">
                <a16:creationId xmlns:a16="http://schemas.microsoft.com/office/drawing/2014/main" id="{B9AE27D4-124A-4097-94A9-D2699765D000}"/>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1594159"/>
            <a:ext cx="659314" cy="659314"/>
          </a:xfrm>
          <a:prstGeom prst="rect">
            <a:avLst/>
          </a:prstGeom>
        </p:spPr>
      </p:pic>
      <p:pic>
        <p:nvPicPr>
          <p:cNvPr id="30" name="Picture 29" descr="A picture containing smoke, dark, clouds&#10;&#10;Description automatically generated">
            <a:extLst>
              <a:ext uri="{FF2B5EF4-FFF2-40B4-BE49-F238E27FC236}">
                <a16:creationId xmlns:a16="http://schemas.microsoft.com/office/drawing/2014/main" id="{FF4E17B2-5C1D-459D-B89B-8D4A26472B6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7689589" y="2253473"/>
            <a:ext cx="659314" cy="659314"/>
          </a:xfrm>
          <a:prstGeom prst="rect">
            <a:avLst/>
          </a:prstGeom>
        </p:spPr>
      </p:pic>
      <p:pic>
        <p:nvPicPr>
          <p:cNvPr id="31" name="Picture 30" descr="A picture containing smoke, dark, clouds&#10;&#10;Description automatically generated">
            <a:extLst>
              <a:ext uri="{FF2B5EF4-FFF2-40B4-BE49-F238E27FC236}">
                <a16:creationId xmlns:a16="http://schemas.microsoft.com/office/drawing/2014/main" id="{125BF9FB-92EB-4226-806B-E2C04918EDF1}"/>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1594159"/>
            <a:ext cx="659314" cy="659314"/>
          </a:xfrm>
          <a:prstGeom prst="rect">
            <a:avLst/>
          </a:prstGeom>
        </p:spPr>
      </p:pic>
      <p:pic>
        <p:nvPicPr>
          <p:cNvPr id="32" name="Picture 31" descr="A picture containing smoke, dark, clouds&#10;&#10;Description automatically generated">
            <a:extLst>
              <a:ext uri="{FF2B5EF4-FFF2-40B4-BE49-F238E27FC236}">
                <a16:creationId xmlns:a16="http://schemas.microsoft.com/office/drawing/2014/main" id="{76A05F74-DD05-46F2-85BA-A54D6BEBA8A9}"/>
              </a:ext>
            </a:extLst>
          </p:cNvPr>
          <p:cNvPicPr>
            <a:picLocks noChangeAspect="1"/>
          </p:cNvPicPr>
          <p:nvPr/>
        </p:nvPicPr>
        <p:blipFill rotWithShape="1">
          <a:blip r:embed="rId3">
            <a:extLst>
              <a:ext uri="{28A0092B-C50C-407E-A947-70E740481C1C}">
                <a14:useLocalDpi xmlns:a14="http://schemas.microsoft.com/office/drawing/2010/main" val="0"/>
              </a:ext>
            </a:extLst>
          </a:blip>
          <a:srcRect l="26418" t="52456" r="65550" b="35000"/>
          <a:stretch/>
        </p:blipFill>
        <p:spPr>
          <a:xfrm>
            <a:off x="8348903" y="2253473"/>
            <a:ext cx="659314" cy="659314"/>
          </a:xfrm>
          <a:prstGeom prst="rect">
            <a:avLst/>
          </a:prstGeom>
        </p:spPr>
      </p:pic>
      <p:pic>
        <p:nvPicPr>
          <p:cNvPr id="34" name="Picture 33" descr="A picture containing smoke, dark, clouds&#10;&#10;Description automatically generated">
            <a:extLst>
              <a:ext uri="{FF2B5EF4-FFF2-40B4-BE49-F238E27FC236}">
                <a16:creationId xmlns:a16="http://schemas.microsoft.com/office/drawing/2014/main" id="{E139CD95-34F9-4425-9094-842B4601D183}"/>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3" y="4700722"/>
            <a:ext cx="661737" cy="661738"/>
          </a:xfrm>
          <a:prstGeom prst="rect">
            <a:avLst/>
          </a:prstGeom>
        </p:spPr>
      </p:pic>
      <p:pic>
        <p:nvPicPr>
          <p:cNvPr id="35" name="Picture 34" descr="A picture containing smoke, dark, clouds&#10;&#10;Description automatically generated">
            <a:extLst>
              <a:ext uri="{FF2B5EF4-FFF2-40B4-BE49-F238E27FC236}">
                <a16:creationId xmlns:a16="http://schemas.microsoft.com/office/drawing/2014/main" id="{21B4F6A6-A2A5-4153-964A-8938CF709FFC}"/>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6000" y="4700722"/>
            <a:ext cx="661737" cy="661738"/>
          </a:xfrm>
          <a:prstGeom prst="rect">
            <a:avLst/>
          </a:prstGeom>
        </p:spPr>
      </p:pic>
      <p:pic>
        <p:nvPicPr>
          <p:cNvPr id="36" name="Picture 35" descr="A picture containing smoke, dark, clouds&#10;&#10;Description automatically generated">
            <a:extLst>
              <a:ext uri="{FF2B5EF4-FFF2-40B4-BE49-F238E27FC236}">
                <a16:creationId xmlns:a16="http://schemas.microsoft.com/office/drawing/2014/main" id="{7C90F473-DFA5-465D-A435-5D5BE1C27AD1}"/>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5434262" y="4038984"/>
            <a:ext cx="661737" cy="661738"/>
          </a:xfrm>
          <a:prstGeom prst="rect">
            <a:avLst/>
          </a:prstGeom>
        </p:spPr>
      </p:pic>
      <p:pic>
        <p:nvPicPr>
          <p:cNvPr id="37" name="Picture 36" descr="A picture containing smoke, dark, clouds&#10;&#10;Description automatically generated">
            <a:extLst>
              <a:ext uri="{FF2B5EF4-FFF2-40B4-BE49-F238E27FC236}">
                <a16:creationId xmlns:a16="http://schemas.microsoft.com/office/drawing/2014/main" id="{EBE5BEF1-A3BB-4327-A625-1578F117BDC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095999" y="4048593"/>
            <a:ext cx="661737" cy="661738"/>
          </a:xfrm>
          <a:prstGeom prst="rect">
            <a:avLst/>
          </a:prstGeom>
        </p:spPr>
      </p:pic>
      <p:pic>
        <p:nvPicPr>
          <p:cNvPr id="38" name="Picture 37" descr="A picture containing smoke, dark, clouds&#10;&#10;Description automatically generated">
            <a:extLst>
              <a:ext uri="{FF2B5EF4-FFF2-40B4-BE49-F238E27FC236}">
                <a16:creationId xmlns:a16="http://schemas.microsoft.com/office/drawing/2014/main" id="{22D4B1DF-840C-4786-BBE5-A23C1124DA1E}"/>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058202"/>
            <a:ext cx="661737" cy="661738"/>
          </a:xfrm>
          <a:prstGeom prst="rect">
            <a:avLst/>
          </a:prstGeom>
        </p:spPr>
      </p:pic>
      <p:pic>
        <p:nvPicPr>
          <p:cNvPr id="39" name="Picture 38" descr="A picture containing smoke, dark, clouds&#10;&#10;Description automatically generated">
            <a:extLst>
              <a:ext uri="{FF2B5EF4-FFF2-40B4-BE49-F238E27FC236}">
                <a16:creationId xmlns:a16="http://schemas.microsoft.com/office/drawing/2014/main" id="{A012145D-F564-4990-B22C-7F37152D7E09}"/>
              </a:ext>
            </a:extLst>
          </p:cNvPr>
          <p:cNvPicPr>
            <a:picLocks noChangeAspect="1"/>
          </p:cNvPicPr>
          <p:nvPr/>
        </p:nvPicPr>
        <p:blipFill rotWithShape="1">
          <a:blip r:embed="rId3">
            <a:extLst>
              <a:ext uri="{28A0092B-C50C-407E-A947-70E740481C1C}">
                <a14:useLocalDpi xmlns:a14="http://schemas.microsoft.com/office/drawing/2010/main" val="0"/>
              </a:ext>
            </a:extLst>
          </a:blip>
          <a:srcRect l="29903" t="53807" r="63918" b="36544"/>
          <a:stretch/>
        </p:blipFill>
        <p:spPr>
          <a:xfrm>
            <a:off x="6757734" y="4710331"/>
            <a:ext cx="661737" cy="661738"/>
          </a:xfrm>
          <a:prstGeom prst="rect">
            <a:avLst/>
          </a:prstGeom>
        </p:spPr>
      </p:pic>
      <p:pic>
        <p:nvPicPr>
          <p:cNvPr id="41" name="Picture 40" descr="A picture containing smoke, dark, clouds&#10;&#10;Description automatically generated">
            <a:extLst>
              <a:ext uri="{FF2B5EF4-FFF2-40B4-BE49-F238E27FC236}">
                <a16:creationId xmlns:a16="http://schemas.microsoft.com/office/drawing/2014/main" id="{B2205EF3-1C40-4614-88BE-646E2D816E1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134388" y="4787350"/>
            <a:ext cx="671347" cy="671347"/>
          </a:xfrm>
          <a:prstGeom prst="rect">
            <a:avLst/>
          </a:prstGeom>
        </p:spPr>
      </p:pic>
      <p:pic>
        <p:nvPicPr>
          <p:cNvPr id="44" name="Picture 43" descr="A picture containing smoke, dark, clouds&#10;&#10;Description automatically generated">
            <a:extLst>
              <a:ext uri="{FF2B5EF4-FFF2-40B4-BE49-F238E27FC236}">
                <a16:creationId xmlns:a16="http://schemas.microsoft.com/office/drawing/2014/main" id="{D02E012A-1DC7-423D-9C21-B3ABEAF4FD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4388" y="4117142"/>
            <a:ext cx="671347" cy="671347"/>
          </a:xfrm>
          <a:prstGeom prst="rect">
            <a:avLst/>
          </a:prstGeom>
        </p:spPr>
      </p:pic>
      <p:pic>
        <p:nvPicPr>
          <p:cNvPr id="45" name="Picture 44" descr="A picture containing smoke, dark, clouds&#10;&#10;Description automatically generated">
            <a:extLst>
              <a:ext uri="{FF2B5EF4-FFF2-40B4-BE49-F238E27FC236}">
                <a16:creationId xmlns:a16="http://schemas.microsoft.com/office/drawing/2014/main" id="{9CAF38EB-2BAD-4EFD-A17F-97C9379B666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5" y="4117141"/>
            <a:ext cx="671347" cy="671347"/>
          </a:xfrm>
          <a:prstGeom prst="rect">
            <a:avLst/>
          </a:prstGeom>
        </p:spPr>
      </p:pic>
      <p:pic>
        <p:nvPicPr>
          <p:cNvPr id="46" name="Picture 45" descr="A picture containing smoke, dark, clouds&#10;&#10;Description automatically generated">
            <a:extLst>
              <a:ext uri="{FF2B5EF4-FFF2-40B4-BE49-F238E27FC236}">
                <a16:creationId xmlns:a16="http://schemas.microsoft.com/office/drawing/2014/main" id="{81959428-FC69-467C-8047-11F9752C0A6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9805734" y="4787350"/>
            <a:ext cx="671347" cy="671347"/>
          </a:xfrm>
          <a:prstGeom prst="rect">
            <a:avLst/>
          </a:prstGeom>
        </p:spPr>
      </p:pic>
      <p:pic>
        <p:nvPicPr>
          <p:cNvPr id="47" name="Picture 46" descr="A picture containing smoke, dark, clouds&#10;&#10;Description automatically generated">
            <a:extLst>
              <a:ext uri="{FF2B5EF4-FFF2-40B4-BE49-F238E27FC236}">
                <a16:creationId xmlns:a16="http://schemas.microsoft.com/office/drawing/2014/main" id="{7E02C583-008B-4166-90EC-11EFED9A9922}"/>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0477081" y="4799358"/>
            <a:ext cx="671347" cy="671347"/>
          </a:xfrm>
          <a:prstGeom prst="rect">
            <a:avLst/>
          </a:prstGeom>
        </p:spPr>
      </p:pic>
      <p:pic>
        <p:nvPicPr>
          <p:cNvPr id="48" name="Picture 47" descr="A picture containing smoke, dark, clouds&#10;&#10;Description automatically generated">
            <a:extLst>
              <a:ext uri="{FF2B5EF4-FFF2-40B4-BE49-F238E27FC236}">
                <a16:creationId xmlns:a16="http://schemas.microsoft.com/office/drawing/2014/main" id="{B3B990A0-9DAC-4E73-B449-C10308A3E16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77080" y="4128011"/>
            <a:ext cx="671347" cy="671347"/>
          </a:xfrm>
          <a:prstGeom prst="rect">
            <a:avLst/>
          </a:prstGeom>
        </p:spPr>
      </p:pic>
      <p:pic>
        <p:nvPicPr>
          <p:cNvPr id="49" name="Picture 48" descr="A picture containing smoke, dark, clouds&#10;&#10;Description automatically generated">
            <a:extLst>
              <a:ext uri="{FF2B5EF4-FFF2-40B4-BE49-F238E27FC236}">
                <a16:creationId xmlns:a16="http://schemas.microsoft.com/office/drawing/2014/main" id="{70C5F548-64E4-436D-A991-E53E054F32D3}"/>
              </a:ext>
            </a:extLst>
          </p:cNvPr>
          <p:cNvPicPr>
            <a:picLocks noChangeAspect="1"/>
          </p:cNvPicPr>
          <p:nvPr/>
        </p:nvPicPr>
        <p:blipFill rotWithShape="1">
          <a:blip r:embed="rId3">
            <a:extLst>
              <a:ext uri="{28A0092B-C50C-407E-A947-70E740481C1C}">
                <a14:useLocalDpi xmlns:a14="http://schemas.microsoft.com/office/drawing/2010/main" val="0"/>
              </a:ext>
            </a:extLst>
          </a:blip>
          <a:srcRect l="15865" t="28632" r="67600" b="45544"/>
          <a:stretch/>
        </p:blipFill>
        <p:spPr>
          <a:xfrm>
            <a:off x="11148426" y="4128010"/>
            <a:ext cx="671347" cy="671347"/>
          </a:xfrm>
          <a:prstGeom prst="rect">
            <a:avLst/>
          </a:prstGeom>
        </p:spPr>
      </p:pic>
      <p:pic>
        <p:nvPicPr>
          <p:cNvPr id="50" name="Picture 49" descr="A picture containing smoke, dark, clouds&#10;&#10;Description automatically generated">
            <a:extLst>
              <a:ext uri="{FF2B5EF4-FFF2-40B4-BE49-F238E27FC236}">
                <a16:creationId xmlns:a16="http://schemas.microsoft.com/office/drawing/2014/main" id="{F21C9819-A13C-423B-BB4A-D5604184D17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805733" y="3463783"/>
            <a:ext cx="671347" cy="671347"/>
          </a:xfrm>
          <a:prstGeom prst="rect">
            <a:avLst/>
          </a:prstGeom>
        </p:spPr>
      </p:pic>
      <p:pic>
        <p:nvPicPr>
          <p:cNvPr id="51" name="Picture 50" descr="A picture containing smoke, dark, clouds&#10;&#10;Description automatically generated">
            <a:extLst>
              <a:ext uri="{FF2B5EF4-FFF2-40B4-BE49-F238E27FC236}">
                <a16:creationId xmlns:a16="http://schemas.microsoft.com/office/drawing/2014/main" id="{9DC984F0-5A2E-4C62-AC5B-661FAC7A03D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10457858" y="3474653"/>
            <a:ext cx="671347" cy="671347"/>
          </a:xfrm>
          <a:prstGeom prst="rect">
            <a:avLst/>
          </a:prstGeom>
        </p:spPr>
      </p:pic>
      <p:pic>
        <p:nvPicPr>
          <p:cNvPr id="52" name="Picture 51" descr="A picture containing smoke, dark, clouds&#10;&#10;Description automatically generated">
            <a:extLst>
              <a:ext uri="{FF2B5EF4-FFF2-40B4-BE49-F238E27FC236}">
                <a16:creationId xmlns:a16="http://schemas.microsoft.com/office/drawing/2014/main" id="{46DACB4A-3E28-400C-8B39-6C8ED08FAEC2}"/>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5865" t="28632" r="67600" b="45544"/>
          <a:stretch/>
        </p:blipFill>
        <p:spPr>
          <a:xfrm>
            <a:off x="9139914" y="3474652"/>
            <a:ext cx="671347" cy="671347"/>
          </a:xfrm>
          <a:prstGeom prst="rect">
            <a:avLst/>
          </a:prstGeom>
        </p:spPr>
      </p:pic>
      <p:pic>
        <p:nvPicPr>
          <p:cNvPr id="22" name="Picture 21" descr="A picture containing smoke, dark, clouds&#10;&#10;Description automatically generated">
            <a:extLst>
              <a:ext uri="{FF2B5EF4-FFF2-40B4-BE49-F238E27FC236}">
                <a16:creationId xmlns:a16="http://schemas.microsoft.com/office/drawing/2014/main" id="{C5C686EE-26C8-4365-A302-73A26B1C6EC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2255919" y="2938112"/>
            <a:ext cx="661737" cy="661737"/>
          </a:xfrm>
          <a:prstGeom prst="rect">
            <a:avLst/>
          </a:prstGeom>
        </p:spPr>
      </p:pic>
      <p:pic>
        <p:nvPicPr>
          <p:cNvPr id="23" name="Picture 22" descr="A picture containing smoke, dark, clouds&#10;&#10;Description automatically generated">
            <a:extLst>
              <a:ext uri="{FF2B5EF4-FFF2-40B4-BE49-F238E27FC236}">
                <a16:creationId xmlns:a16="http://schemas.microsoft.com/office/drawing/2014/main" id="{E39F25E2-0871-4019-8ABD-40EBB11A28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3600" t="47383" r="29843" b="42377"/>
          <a:stretch/>
        </p:blipFill>
        <p:spPr>
          <a:xfrm>
            <a:off x="3189947" y="3067618"/>
            <a:ext cx="1714919" cy="1714919"/>
          </a:xfrm>
          <a:prstGeom prst="rect">
            <a:avLst/>
          </a:prstGeom>
        </p:spPr>
      </p:pic>
      <p:pic>
        <p:nvPicPr>
          <p:cNvPr id="58" name="Picture 57">
            <a:extLst>
              <a:ext uri="{FF2B5EF4-FFF2-40B4-BE49-F238E27FC236}">
                <a16:creationId xmlns:a16="http://schemas.microsoft.com/office/drawing/2014/main" id="{1AB51B96-BE52-4CFE-AEDC-F83C40DBA455}"/>
              </a:ext>
            </a:extLst>
          </p:cNvPr>
          <p:cNvPicPr>
            <a:picLocks noChangeAspect="1"/>
          </p:cNvPicPr>
          <p:nvPr/>
        </p:nvPicPr>
        <p:blipFill>
          <a:blip r:embed="rId4"/>
          <a:stretch>
            <a:fillRect/>
          </a:stretch>
        </p:blipFill>
        <p:spPr>
          <a:xfrm>
            <a:off x="3678864" y="5724547"/>
            <a:ext cx="4172532" cy="1838582"/>
          </a:xfrm>
          <a:prstGeom prst="rect">
            <a:avLst/>
          </a:prstGeom>
        </p:spPr>
      </p:pic>
      <p:pic>
        <p:nvPicPr>
          <p:cNvPr id="61" name="Picture 60" descr="A picture containing smoke, dark, clouds&#10;&#10;Description automatically generated">
            <a:extLst>
              <a:ext uri="{FF2B5EF4-FFF2-40B4-BE49-F238E27FC236}">
                <a16:creationId xmlns:a16="http://schemas.microsoft.com/office/drawing/2014/main" id="{B578289E-0499-4CB3-BD86-C7330ACC095B}"/>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6" y="5875724"/>
            <a:ext cx="661737" cy="661737"/>
          </a:xfrm>
          <a:prstGeom prst="rect">
            <a:avLst/>
          </a:prstGeom>
        </p:spPr>
      </p:pic>
      <p:pic>
        <p:nvPicPr>
          <p:cNvPr id="62" name="Picture 61" descr="A picture containing smoke, dark, clouds&#10;&#10;Description automatically generated">
            <a:extLst>
              <a:ext uri="{FF2B5EF4-FFF2-40B4-BE49-F238E27FC236}">
                <a16:creationId xmlns:a16="http://schemas.microsoft.com/office/drawing/2014/main" id="{E6144C94-BDAE-4858-A6C4-9F01598C4935}"/>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5" y="5838219"/>
            <a:ext cx="661737" cy="661737"/>
          </a:xfrm>
          <a:prstGeom prst="rect">
            <a:avLst/>
          </a:prstGeom>
        </p:spPr>
      </p:pic>
      <p:pic>
        <p:nvPicPr>
          <p:cNvPr id="63" name="Picture 62" descr="A picture containing smoke, dark, clouds&#10;&#10;Description automatically generated">
            <a:extLst>
              <a:ext uri="{FF2B5EF4-FFF2-40B4-BE49-F238E27FC236}">
                <a16:creationId xmlns:a16="http://schemas.microsoft.com/office/drawing/2014/main" id="{6474F5A0-8377-49F4-9542-85DADCB82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2" y="5838219"/>
            <a:ext cx="661737" cy="661737"/>
          </a:xfrm>
          <a:prstGeom prst="rect">
            <a:avLst/>
          </a:prstGeom>
        </p:spPr>
      </p:pic>
      <p:pic>
        <p:nvPicPr>
          <p:cNvPr id="64" name="Picture 63" descr="A picture containing smoke, dark, clouds&#10;&#10;Description automatically generated">
            <a:extLst>
              <a:ext uri="{FF2B5EF4-FFF2-40B4-BE49-F238E27FC236}">
                <a16:creationId xmlns:a16="http://schemas.microsoft.com/office/drawing/2014/main" id="{54C624FE-A8A4-43CE-9EED-3FA832D49B5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3748097" y="6499956"/>
            <a:ext cx="661737" cy="661737"/>
          </a:xfrm>
          <a:prstGeom prst="rect">
            <a:avLst/>
          </a:prstGeom>
        </p:spPr>
      </p:pic>
      <p:pic>
        <p:nvPicPr>
          <p:cNvPr id="65" name="Picture 64" descr="A picture containing smoke, dark, clouds&#10;&#10;Description automatically generated">
            <a:extLst>
              <a:ext uri="{FF2B5EF4-FFF2-40B4-BE49-F238E27FC236}">
                <a16:creationId xmlns:a16="http://schemas.microsoft.com/office/drawing/2014/main" id="{FA3B57E1-97B9-48F7-8975-0D47525C6031}"/>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4409834" y="6499956"/>
            <a:ext cx="661737" cy="661737"/>
          </a:xfrm>
          <a:prstGeom prst="rect">
            <a:avLst/>
          </a:prstGeom>
        </p:spPr>
      </p:pic>
      <p:pic>
        <p:nvPicPr>
          <p:cNvPr id="66" name="Picture 65" descr="A picture containing smoke, dark, clouds&#10;&#10;Description automatically generated">
            <a:extLst>
              <a:ext uri="{FF2B5EF4-FFF2-40B4-BE49-F238E27FC236}">
                <a16:creationId xmlns:a16="http://schemas.microsoft.com/office/drawing/2014/main" id="{802F00A1-A20C-4494-9905-6FCAD0A9AFF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071571" y="6499956"/>
            <a:ext cx="661737" cy="661737"/>
          </a:xfrm>
          <a:prstGeom prst="rect">
            <a:avLst/>
          </a:prstGeom>
        </p:spPr>
      </p:pic>
      <p:pic>
        <p:nvPicPr>
          <p:cNvPr id="67" name="Picture 66" descr="A picture containing smoke, dark, clouds&#10;&#10;Description automatically generated">
            <a:extLst>
              <a:ext uri="{FF2B5EF4-FFF2-40B4-BE49-F238E27FC236}">
                <a16:creationId xmlns:a16="http://schemas.microsoft.com/office/drawing/2014/main" id="{D56A4C7D-FF7A-4A23-8BC7-1C73F7533A7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8" y="5823803"/>
            <a:ext cx="661737" cy="661737"/>
          </a:xfrm>
          <a:prstGeom prst="rect">
            <a:avLst/>
          </a:prstGeom>
        </p:spPr>
      </p:pic>
      <p:pic>
        <p:nvPicPr>
          <p:cNvPr id="68" name="Picture 67" descr="A picture containing smoke, dark, clouds&#10;&#10;Description automatically generated">
            <a:extLst>
              <a:ext uri="{FF2B5EF4-FFF2-40B4-BE49-F238E27FC236}">
                <a16:creationId xmlns:a16="http://schemas.microsoft.com/office/drawing/2014/main" id="{E0E4BB1F-F13F-450E-B47F-A7433575C3B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5" y="5823803"/>
            <a:ext cx="661737" cy="661737"/>
          </a:xfrm>
          <a:prstGeom prst="rect">
            <a:avLst/>
          </a:prstGeom>
        </p:spPr>
      </p:pic>
      <p:pic>
        <p:nvPicPr>
          <p:cNvPr id="69" name="Picture 68" descr="A picture containing smoke, dark, clouds&#10;&#10;Description automatically generated">
            <a:extLst>
              <a:ext uri="{FF2B5EF4-FFF2-40B4-BE49-F238E27FC236}">
                <a16:creationId xmlns:a16="http://schemas.microsoft.com/office/drawing/2014/main" id="{C522FA9A-BB39-408E-B36D-A4D869FB924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056782" y="5823803"/>
            <a:ext cx="661737" cy="661737"/>
          </a:xfrm>
          <a:prstGeom prst="rect">
            <a:avLst/>
          </a:prstGeom>
        </p:spPr>
      </p:pic>
      <p:pic>
        <p:nvPicPr>
          <p:cNvPr id="70" name="Picture 69" descr="A picture containing smoke, dark, clouds&#10;&#10;Description automatically generated">
            <a:extLst>
              <a:ext uri="{FF2B5EF4-FFF2-40B4-BE49-F238E27FC236}">
                <a16:creationId xmlns:a16="http://schemas.microsoft.com/office/drawing/2014/main" id="{0C9E556A-5A17-4641-BFB9-2A63B65D144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5733307" y="6485540"/>
            <a:ext cx="661737" cy="661737"/>
          </a:xfrm>
          <a:prstGeom prst="rect">
            <a:avLst/>
          </a:prstGeom>
        </p:spPr>
      </p:pic>
      <p:pic>
        <p:nvPicPr>
          <p:cNvPr id="71" name="Picture 70" descr="A picture containing smoke, dark, clouds&#10;&#10;Description automatically generated">
            <a:extLst>
              <a:ext uri="{FF2B5EF4-FFF2-40B4-BE49-F238E27FC236}">
                <a16:creationId xmlns:a16="http://schemas.microsoft.com/office/drawing/2014/main" id="{66232B65-0761-4150-81E5-932C91A9FE0F}"/>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6395044" y="6485540"/>
            <a:ext cx="661737" cy="661737"/>
          </a:xfrm>
          <a:prstGeom prst="rect">
            <a:avLst/>
          </a:prstGeom>
        </p:spPr>
      </p:pic>
      <p:pic>
        <p:nvPicPr>
          <p:cNvPr id="72" name="Picture 71" descr="A picture containing smoke, dark, clouds&#10;&#10;Description automatically generated">
            <a:extLst>
              <a:ext uri="{FF2B5EF4-FFF2-40B4-BE49-F238E27FC236}">
                <a16:creationId xmlns:a16="http://schemas.microsoft.com/office/drawing/2014/main" id="{5D82BE63-BCEC-40B7-9DBE-F5A96B54B9FA}"/>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3600" t="47383" r="29843" b="42377"/>
          <a:stretch/>
        </p:blipFill>
        <p:spPr>
          <a:xfrm>
            <a:off x="7917834" y="6362597"/>
            <a:ext cx="661737" cy="661737"/>
          </a:xfrm>
          <a:prstGeom prst="rect">
            <a:avLst/>
          </a:prstGeom>
        </p:spPr>
      </p:pic>
    </p:spTree>
    <p:extLst>
      <p:ext uri="{BB962C8B-B14F-4D97-AF65-F5344CB8AC3E}">
        <p14:creationId xmlns:p14="http://schemas.microsoft.com/office/powerpoint/2010/main" val="60586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308324"/>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r>
              <a:rPr lang="en-CA" dirty="0"/>
              <a:t>Maximum map size: 24</a:t>
            </a:r>
          </a:p>
          <a:p>
            <a:pPr marL="285750" indent="-285750">
              <a:buFont typeface="Arial" panose="020B0604020202020204" pitchFamily="34" charset="0"/>
              <a:buChar char="•"/>
            </a:pPr>
            <a:r>
              <a:rPr lang="en-CA" dirty="0"/>
              <a:t>Minimum map size: 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Authentication</a:t>
            </a:r>
          </a:p>
        </p:txBody>
      </p:sp>
    </p:spTree>
    <p:extLst>
      <p:ext uri="{BB962C8B-B14F-4D97-AF65-F5344CB8AC3E}">
        <p14:creationId xmlns:p14="http://schemas.microsoft.com/office/powerpoint/2010/main" val="163546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DAED6-8AC5-4E86-8B43-DB3392CE74FC}"/>
              </a:ext>
            </a:extLst>
          </p:cNvPr>
          <p:cNvSpPr txBox="1"/>
          <p:nvPr/>
        </p:nvSpPr>
        <p:spPr>
          <a:xfrm>
            <a:off x="0" y="123177"/>
            <a:ext cx="12192000" cy="369332"/>
          </a:xfrm>
          <a:prstGeom prst="rect">
            <a:avLst/>
          </a:prstGeom>
          <a:noFill/>
        </p:spPr>
        <p:txBody>
          <a:bodyPr wrap="square" rtlCol="0">
            <a:spAutoFit/>
          </a:bodyPr>
          <a:lstStyle/>
          <a:p>
            <a:r>
              <a:rPr lang="en-CA" dirty="0">
                <a:hlinkClick r:id="rId2"/>
              </a:rPr>
              <a:t>10 Firebase Realtime Database Rule Templates</a:t>
            </a:r>
            <a:endParaRPr lang="en-CA" dirty="0"/>
          </a:p>
        </p:txBody>
      </p:sp>
      <p:pic>
        <p:nvPicPr>
          <p:cNvPr id="6" name="Picture 5">
            <a:extLst>
              <a:ext uri="{FF2B5EF4-FFF2-40B4-BE49-F238E27FC236}">
                <a16:creationId xmlns:a16="http://schemas.microsoft.com/office/drawing/2014/main" id="{4B05F827-08A6-463B-9D52-367EDFDD3963}"/>
              </a:ext>
            </a:extLst>
          </p:cNvPr>
          <p:cNvPicPr>
            <a:picLocks noChangeAspect="1"/>
          </p:cNvPicPr>
          <p:nvPr/>
        </p:nvPicPr>
        <p:blipFill>
          <a:blip r:embed="rId3"/>
          <a:stretch>
            <a:fillRect/>
          </a:stretch>
        </p:blipFill>
        <p:spPr>
          <a:xfrm>
            <a:off x="122991" y="545053"/>
            <a:ext cx="5973009" cy="1914792"/>
          </a:xfrm>
          <a:prstGeom prst="rect">
            <a:avLst/>
          </a:prstGeom>
        </p:spPr>
      </p:pic>
      <p:pic>
        <p:nvPicPr>
          <p:cNvPr id="8" name="Picture 7">
            <a:extLst>
              <a:ext uri="{FF2B5EF4-FFF2-40B4-BE49-F238E27FC236}">
                <a16:creationId xmlns:a16="http://schemas.microsoft.com/office/drawing/2014/main" id="{FA8D5786-D8F1-42AA-83FB-F82323A81327}"/>
              </a:ext>
            </a:extLst>
          </p:cNvPr>
          <p:cNvPicPr>
            <a:picLocks noChangeAspect="1"/>
          </p:cNvPicPr>
          <p:nvPr/>
        </p:nvPicPr>
        <p:blipFill>
          <a:blip r:embed="rId4"/>
          <a:stretch>
            <a:fillRect/>
          </a:stretch>
        </p:blipFill>
        <p:spPr>
          <a:xfrm>
            <a:off x="122991" y="2512389"/>
            <a:ext cx="6268325" cy="2238687"/>
          </a:xfrm>
          <a:prstGeom prst="rect">
            <a:avLst/>
          </a:prstGeom>
        </p:spPr>
      </p:pic>
    </p:spTree>
    <p:extLst>
      <p:ext uri="{BB962C8B-B14F-4D97-AF65-F5344CB8AC3E}">
        <p14:creationId xmlns:p14="http://schemas.microsoft.com/office/powerpoint/2010/main" val="102651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025E-3CF2-49BB-BF4C-7F2696AFC219}"/>
              </a:ext>
            </a:extLst>
          </p:cNvPr>
          <p:cNvSpPr>
            <a:spLocks noGrp="1"/>
          </p:cNvSpPr>
          <p:nvPr>
            <p:ph type="title"/>
          </p:nvPr>
        </p:nvSpPr>
        <p:spPr>
          <a:xfrm>
            <a:off x="0" y="0"/>
            <a:ext cx="3888419" cy="1028670"/>
          </a:xfrm>
        </p:spPr>
        <p:txBody>
          <a:bodyPr/>
          <a:lstStyle/>
          <a:p>
            <a:r>
              <a:rPr lang="en-CA" dirty="0"/>
              <a:t>Rules Syntax</a:t>
            </a:r>
          </a:p>
        </p:txBody>
      </p:sp>
      <p:pic>
        <p:nvPicPr>
          <p:cNvPr id="6" name="Picture 5">
            <a:extLst>
              <a:ext uri="{FF2B5EF4-FFF2-40B4-BE49-F238E27FC236}">
                <a16:creationId xmlns:a16="http://schemas.microsoft.com/office/drawing/2014/main" id="{20207D3C-6FC0-4DDB-8373-02FEFED47538}"/>
              </a:ext>
            </a:extLst>
          </p:cNvPr>
          <p:cNvPicPr>
            <a:picLocks noChangeAspect="1"/>
          </p:cNvPicPr>
          <p:nvPr/>
        </p:nvPicPr>
        <p:blipFill>
          <a:blip r:embed="rId2"/>
          <a:stretch>
            <a:fillRect/>
          </a:stretch>
        </p:blipFill>
        <p:spPr>
          <a:xfrm>
            <a:off x="75370" y="754602"/>
            <a:ext cx="2077729" cy="3419913"/>
          </a:xfrm>
          <a:prstGeom prst="rect">
            <a:avLst/>
          </a:prstGeom>
        </p:spPr>
      </p:pic>
      <p:sp>
        <p:nvSpPr>
          <p:cNvPr id="8" name="TextBox 7">
            <a:extLst>
              <a:ext uri="{FF2B5EF4-FFF2-40B4-BE49-F238E27FC236}">
                <a16:creationId xmlns:a16="http://schemas.microsoft.com/office/drawing/2014/main" id="{DEE62E72-BC7F-489E-AF23-43663C52FDB4}"/>
              </a:ext>
            </a:extLst>
          </p:cNvPr>
          <p:cNvSpPr txBox="1"/>
          <p:nvPr/>
        </p:nvSpPr>
        <p:spPr>
          <a:xfrm>
            <a:off x="3549677" y="145003"/>
            <a:ext cx="9507811" cy="369332"/>
          </a:xfrm>
          <a:prstGeom prst="rect">
            <a:avLst/>
          </a:prstGeom>
          <a:noFill/>
        </p:spPr>
        <p:txBody>
          <a:bodyPr wrap="square">
            <a:spAutoFit/>
          </a:bodyPr>
          <a:lstStyle/>
          <a:p>
            <a:r>
              <a:rPr lang="en-CA" dirty="0">
                <a:hlinkClick r:id="rId3"/>
              </a:rPr>
              <a:t>Understand Firebase Realtime Database Rules  |  Firebase Documentation (google.com)</a:t>
            </a:r>
            <a:endParaRPr lang="en-CA" dirty="0"/>
          </a:p>
        </p:txBody>
      </p:sp>
      <p:pic>
        <p:nvPicPr>
          <p:cNvPr id="10" name="Picture 9">
            <a:extLst>
              <a:ext uri="{FF2B5EF4-FFF2-40B4-BE49-F238E27FC236}">
                <a16:creationId xmlns:a16="http://schemas.microsoft.com/office/drawing/2014/main" id="{3765B1E6-C9E2-44AD-9FB8-1F1E290EC1C2}"/>
              </a:ext>
            </a:extLst>
          </p:cNvPr>
          <p:cNvPicPr>
            <a:picLocks noChangeAspect="1"/>
          </p:cNvPicPr>
          <p:nvPr/>
        </p:nvPicPr>
        <p:blipFill>
          <a:blip r:embed="rId4"/>
          <a:stretch>
            <a:fillRect/>
          </a:stretch>
        </p:blipFill>
        <p:spPr>
          <a:xfrm>
            <a:off x="2474291" y="814236"/>
            <a:ext cx="6812589" cy="2242701"/>
          </a:xfrm>
          <a:prstGeom prst="rect">
            <a:avLst/>
          </a:prstGeom>
        </p:spPr>
      </p:pic>
      <p:pic>
        <p:nvPicPr>
          <p:cNvPr id="12" name="Picture 11">
            <a:extLst>
              <a:ext uri="{FF2B5EF4-FFF2-40B4-BE49-F238E27FC236}">
                <a16:creationId xmlns:a16="http://schemas.microsoft.com/office/drawing/2014/main" id="{B939CCDD-4E1A-45A4-A770-E55B3CFED678}"/>
              </a:ext>
            </a:extLst>
          </p:cNvPr>
          <p:cNvPicPr>
            <a:picLocks noChangeAspect="1"/>
          </p:cNvPicPr>
          <p:nvPr/>
        </p:nvPicPr>
        <p:blipFill>
          <a:blip r:embed="rId5"/>
          <a:stretch>
            <a:fillRect/>
          </a:stretch>
        </p:blipFill>
        <p:spPr>
          <a:xfrm>
            <a:off x="2340941" y="3158935"/>
            <a:ext cx="6364909" cy="1758819"/>
          </a:xfrm>
          <a:prstGeom prst="rect">
            <a:avLst/>
          </a:prstGeom>
        </p:spPr>
      </p:pic>
      <p:pic>
        <p:nvPicPr>
          <p:cNvPr id="14" name="Picture 13">
            <a:extLst>
              <a:ext uri="{FF2B5EF4-FFF2-40B4-BE49-F238E27FC236}">
                <a16:creationId xmlns:a16="http://schemas.microsoft.com/office/drawing/2014/main" id="{F83CF894-7477-48A3-90DF-B6E5EC8AC9E7}"/>
              </a:ext>
            </a:extLst>
          </p:cNvPr>
          <p:cNvPicPr>
            <a:picLocks noChangeAspect="1"/>
          </p:cNvPicPr>
          <p:nvPr/>
        </p:nvPicPr>
        <p:blipFill>
          <a:blip r:embed="rId6"/>
          <a:stretch>
            <a:fillRect/>
          </a:stretch>
        </p:blipFill>
        <p:spPr>
          <a:xfrm>
            <a:off x="2340941" y="4917754"/>
            <a:ext cx="6041059" cy="1940246"/>
          </a:xfrm>
          <a:prstGeom prst="rect">
            <a:avLst/>
          </a:prstGeom>
        </p:spPr>
      </p:pic>
    </p:spTree>
    <p:extLst>
      <p:ext uri="{BB962C8B-B14F-4D97-AF65-F5344CB8AC3E}">
        <p14:creationId xmlns:p14="http://schemas.microsoft.com/office/powerpoint/2010/main" val="3277157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6E60-B30C-4106-9DE1-0513B1A17C74}"/>
              </a:ext>
            </a:extLst>
          </p:cNvPr>
          <p:cNvSpPr>
            <a:spLocks noGrp="1"/>
          </p:cNvSpPr>
          <p:nvPr>
            <p:ph type="title"/>
          </p:nvPr>
        </p:nvSpPr>
        <p:spPr>
          <a:xfrm>
            <a:off x="0" y="-28036"/>
            <a:ext cx="7684363" cy="709073"/>
          </a:xfrm>
        </p:spPr>
        <p:txBody>
          <a:bodyPr/>
          <a:lstStyle/>
          <a:p>
            <a:r>
              <a:rPr lang="en-CA" dirty="0"/>
              <a:t>Referencing Data in Other Paths</a:t>
            </a:r>
          </a:p>
        </p:txBody>
      </p:sp>
      <p:pic>
        <p:nvPicPr>
          <p:cNvPr id="5" name="Picture 4">
            <a:extLst>
              <a:ext uri="{FF2B5EF4-FFF2-40B4-BE49-F238E27FC236}">
                <a16:creationId xmlns:a16="http://schemas.microsoft.com/office/drawing/2014/main" id="{56D5D71B-1CDA-49CB-9D3D-CF56B616BEC1}"/>
              </a:ext>
            </a:extLst>
          </p:cNvPr>
          <p:cNvPicPr>
            <a:picLocks noChangeAspect="1"/>
          </p:cNvPicPr>
          <p:nvPr/>
        </p:nvPicPr>
        <p:blipFill>
          <a:blip r:embed="rId2"/>
          <a:stretch>
            <a:fillRect/>
          </a:stretch>
        </p:blipFill>
        <p:spPr>
          <a:xfrm>
            <a:off x="244876" y="681037"/>
            <a:ext cx="2629267" cy="1790950"/>
          </a:xfrm>
          <a:prstGeom prst="rect">
            <a:avLst/>
          </a:prstGeom>
        </p:spPr>
      </p:pic>
      <p:sp>
        <p:nvSpPr>
          <p:cNvPr id="7" name="TextBox 6">
            <a:extLst>
              <a:ext uri="{FF2B5EF4-FFF2-40B4-BE49-F238E27FC236}">
                <a16:creationId xmlns:a16="http://schemas.microsoft.com/office/drawing/2014/main" id="{1A0D6D37-BEF8-4184-B4C3-11A98EF9F850}"/>
              </a:ext>
            </a:extLst>
          </p:cNvPr>
          <p:cNvSpPr txBox="1"/>
          <p:nvPr/>
        </p:nvSpPr>
        <p:spPr>
          <a:xfrm>
            <a:off x="7521606" y="102963"/>
            <a:ext cx="4960398" cy="646331"/>
          </a:xfrm>
          <a:prstGeom prst="rect">
            <a:avLst/>
          </a:prstGeom>
          <a:noFill/>
        </p:spPr>
        <p:txBody>
          <a:bodyPr wrap="square">
            <a:spAutoFit/>
          </a:bodyPr>
          <a:lstStyle/>
          <a:p>
            <a:r>
              <a:rPr lang="en-CA" dirty="0">
                <a:hlinkClick r:id="rId3"/>
              </a:rPr>
              <a:t>Use conditions in Realtime Database Rules  |  Firebase Documentation (google.com)</a:t>
            </a:r>
            <a:endParaRPr lang="en-CA" dirty="0"/>
          </a:p>
        </p:txBody>
      </p:sp>
      <p:pic>
        <p:nvPicPr>
          <p:cNvPr id="9" name="Picture 8">
            <a:extLst>
              <a:ext uri="{FF2B5EF4-FFF2-40B4-BE49-F238E27FC236}">
                <a16:creationId xmlns:a16="http://schemas.microsoft.com/office/drawing/2014/main" id="{8A70DA08-2294-4343-8C1F-72E1351B7CBC}"/>
              </a:ext>
            </a:extLst>
          </p:cNvPr>
          <p:cNvPicPr>
            <a:picLocks noChangeAspect="1"/>
          </p:cNvPicPr>
          <p:nvPr/>
        </p:nvPicPr>
        <p:blipFill>
          <a:blip r:embed="rId4"/>
          <a:stretch>
            <a:fillRect/>
          </a:stretch>
        </p:blipFill>
        <p:spPr>
          <a:xfrm>
            <a:off x="3265061" y="1341254"/>
            <a:ext cx="8316486" cy="2619741"/>
          </a:xfrm>
          <a:prstGeom prst="rect">
            <a:avLst/>
          </a:prstGeom>
        </p:spPr>
      </p:pic>
    </p:spTree>
    <p:extLst>
      <p:ext uri="{BB962C8B-B14F-4D97-AF65-F5344CB8AC3E}">
        <p14:creationId xmlns:p14="http://schemas.microsoft.com/office/powerpoint/2010/main" val="1447547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sp>
        <p:nvSpPr>
          <p:cNvPr id="4" name="TextBox 3">
            <a:extLst>
              <a:ext uri="{FF2B5EF4-FFF2-40B4-BE49-F238E27FC236}">
                <a16:creationId xmlns:a16="http://schemas.microsoft.com/office/drawing/2014/main" id="{5808898B-D0F0-40CB-BA1A-5FB30D6E19FF}"/>
              </a:ext>
            </a:extLst>
          </p:cNvPr>
          <p:cNvSpPr txBox="1"/>
          <p:nvPr/>
        </p:nvSpPr>
        <p:spPr>
          <a:xfrm>
            <a:off x="228600" y="1009650"/>
            <a:ext cx="11296650" cy="646331"/>
          </a:xfrm>
          <a:prstGeom prst="rect">
            <a:avLst/>
          </a:prstGeom>
          <a:noFill/>
        </p:spPr>
        <p:txBody>
          <a:bodyPr wrap="square" rtlCol="0">
            <a:spAutoFit/>
          </a:bodyPr>
          <a:lstStyle/>
          <a:p>
            <a:r>
              <a:rPr lang="en-GB" dirty="0">
                <a:hlinkClick r:id="rId2"/>
              </a:rPr>
              <a:t>Users in Firebase Projects  |  Firebase Documentation (google.com)</a:t>
            </a:r>
            <a:endParaRPr lang="en-GB" dirty="0"/>
          </a:p>
          <a:p>
            <a:endParaRPr lang="en-CA" dirty="0"/>
          </a:p>
        </p:txBody>
      </p:sp>
      <p:pic>
        <p:nvPicPr>
          <p:cNvPr id="6" name="Picture 5">
            <a:extLst>
              <a:ext uri="{FF2B5EF4-FFF2-40B4-BE49-F238E27FC236}">
                <a16:creationId xmlns:a16="http://schemas.microsoft.com/office/drawing/2014/main" id="{A317C79F-267D-4C68-9D6F-0B9895127F45}"/>
              </a:ext>
            </a:extLst>
          </p:cNvPr>
          <p:cNvPicPr>
            <a:picLocks noChangeAspect="1"/>
          </p:cNvPicPr>
          <p:nvPr/>
        </p:nvPicPr>
        <p:blipFill>
          <a:blip r:embed="rId3"/>
          <a:stretch>
            <a:fillRect/>
          </a:stretch>
        </p:blipFill>
        <p:spPr>
          <a:xfrm>
            <a:off x="505041" y="1748063"/>
            <a:ext cx="8133121" cy="3793636"/>
          </a:xfrm>
          <a:prstGeom prst="rect">
            <a:avLst/>
          </a:prstGeom>
        </p:spPr>
      </p:pic>
    </p:spTree>
    <p:extLst>
      <p:ext uri="{BB962C8B-B14F-4D97-AF65-F5344CB8AC3E}">
        <p14:creationId xmlns:p14="http://schemas.microsoft.com/office/powerpoint/2010/main" val="309944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EF-5A95-4084-B70E-B2FC2F8329CD}"/>
              </a:ext>
            </a:extLst>
          </p:cNvPr>
          <p:cNvSpPr>
            <a:spLocks noGrp="1"/>
          </p:cNvSpPr>
          <p:nvPr>
            <p:ph type="title"/>
          </p:nvPr>
        </p:nvSpPr>
        <p:spPr>
          <a:xfrm>
            <a:off x="85725" y="-177800"/>
            <a:ext cx="10515600" cy="1325563"/>
          </a:xfrm>
        </p:spPr>
        <p:txBody>
          <a:bodyPr/>
          <a:lstStyle/>
          <a:p>
            <a:r>
              <a:rPr lang="en-CA" dirty="0"/>
              <a:t>What a User Object Contains</a:t>
            </a:r>
          </a:p>
        </p:txBody>
      </p:sp>
      <p:pic>
        <p:nvPicPr>
          <p:cNvPr id="5" name="Picture 4">
            <a:extLst>
              <a:ext uri="{FF2B5EF4-FFF2-40B4-BE49-F238E27FC236}">
                <a16:creationId xmlns:a16="http://schemas.microsoft.com/office/drawing/2014/main" id="{2BD1DF78-3A6A-4417-B841-8889D2282081}"/>
              </a:ext>
            </a:extLst>
          </p:cNvPr>
          <p:cNvPicPr>
            <a:picLocks noChangeAspect="1"/>
          </p:cNvPicPr>
          <p:nvPr/>
        </p:nvPicPr>
        <p:blipFill>
          <a:blip r:embed="rId2"/>
          <a:stretch>
            <a:fillRect/>
          </a:stretch>
        </p:blipFill>
        <p:spPr>
          <a:xfrm>
            <a:off x="285161" y="1829137"/>
            <a:ext cx="6620464" cy="5028863"/>
          </a:xfrm>
          <a:prstGeom prst="rect">
            <a:avLst/>
          </a:prstGeom>
        </p:spPr>
      </p:pic>
      <p:sp>
        <p:nvSpPr>
          <p:cNvPr id="8" name="TextBox 7">
            <a:extLst>
              <a:ext uri="{FF2B5EF4-FFF2-40B4-BE49-F238E27FC236}">
                <a16:creationId xmlns:a16="http://schemas.microsoft.com/office/drawing/2014/main" id="{F02DD037-8C4B-4845-ACE2-92F736C59C11}"/>
              </a:ext>
            </a:extLst>
          </p:cNvPr>
          <p:cNvSpPr txBox="1"/>
          <p:nvPr/>
        </p:nvSpPr>
        <p:spPr>
          <a:xfrm>
            <a:off x="285161" y="842118"/>
            <a:ext cx="6176962" cy="646331"/>
          </a:xfrm>
          <a:prstGeom prst="rect">
            <a:avLst/>
          </a:prstGeom>
          <a:noFill/>
        </p:spPr>
        <p:txBody>
          <a:bodyPr wrap="square">
            <a:spAutoFit/>
          </a:bodyPr>
          <a:lstStyle/>
          <a:p>
            <a:r>
              <a:rPr lang="en-GB" dirty="0">
                <a:hlinkClick r:id="rId3"/>
              </a:rPr>
              <a:t>Security Rules and Firebase Authentication  |  Firebase Documentation (google.com)</a:t>
            </a:r>
            <a:endParaRPr lang="en-CA" dirty="0"/>
          </a:p>
        </p:txBody>
      </p:sp>
    </p:spTree>
    <p:extLst>
      <p:ext uri="{BB962C8B-B14F-4D97-AF65-F5344CB8AC3E}">
        <p14:creationId xmlns:p14="http://schemas.microsoft.com/office/powerpoint/2010/main" val="274858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18618</TotalTime>
  <Words>2837</Words>
  <Application>Microsoft Office PowerPoint</Application>
  <PresentationFormat>Widescreen</PresentationFormat>
  <Paragraphs>623</Paragraphs>
  <Slides>61</Slides>
  <Notes>0</Notes>
  <HiddenSlides>0</HiddenSlides>
  <MMClips>12</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61</vt:i4>
      </vt:variant>
    </vt:vector>
  </HeadingPairs>
  <TitlesOfParts>
    <vt:vector size="82" baseType="lpstr">
      <vt:lpstr>Arial</vt:lpstr>
      <vt:lpstr>Bodoni MT</vt:lpstr>
      <vt:lpstr>Calibri</vt:lpstr>
      <vt:lpstr>Calibri Light</vt:lpstr>
      <vt:lpstr>Cambria</vt:lpstr>
      <vt:lpstr>Comic Sans MS</vt:lpstr>
      <vt:lpstr>Copperplate Gothic Bold</vt:lpstr>
      <vt:lpstr>Eras Bold ITC</vt:lpstr>
      <vt:lpstr>Garamond</vt:lpstr>
      <vt:lpstr>Georgia</vt:lpstr>
      <vt:lpstr>Harlow Solid Italic</vt:lpstr>
      <vt:lpstr>Helvetica</vt:lpstr>
      <vt:lpstr>Impact</vt:lpstr>
      <vt:lpstr>Lucida Bright</vt:lpstr>
      <vt:lpstr>Roboto</vt:lpstr>
      <vt:lpstr>Rockwell</vt:lpstr>
      <vt:lpstr>Segoe UI Black</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Authentication</vt:lpstr>
      <vt:lpstr>PowerPoint Presentation</vt:lpstr>
      <vt:lpstr>Rules Syntax</vt:lpstr>
      <vt:lpstr>Referencing Data in Other Paths</vt:lpstr>
      <vt:lpstr>What a User Object Contains</vt:lpstr>
      <vt:lpstr>What a User Object Contains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596</cp:revision>
  <dcterms:created xsi:type="dcterms:W3CDTF">2020-10-13T01:51:13Z</dcterms:created>
  <dcterms:modified xsi:type="dcterms:W3CDTF">2022-01-24T03:45:07Z</dcterms:modified>
</cp:coreProperties>
</file>